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4"/>
  </p:sldMasterIdLst>
  <p:notesMasterIdLst>
    <p:notesMasterId r:id="rId39"/>
  </p:notesMasterIdLst>
  <p:sldIdLst>
    <p:sldId id="256" r:id="rId5"/>
    <p:sldId id="257" r:id="rId6"/>
    <p:sldId id="258" r:id="rId7"/>
    <p:sldId id="259" r:id="rId8"/>
    <p:sldId id="293" r:id="rId9"/>
    <p:sldId id="285" r:id="rId10"/>
    <p:sldId id="261" r:id="rId11"/>
    <p:sldId id="260" r:id="rId12"/>
    <p:sldId id="284" r:id="rId13"/>
    <p:sldId id="277" r:id="rId14"/>
    <p:sldId id="279" r:id="rId15"/>
    <p:sldId id="280" r:id="rId16"/>
    <p:sldId id="283" r:id="rId17"/>
    <p:sldId id="263" r:id="rId18"/>
    <p:sldId id="264" r:id="rId19"/>
    <p:sldId id="286" r:id="rId20"/>
    <p:sldId id="266" r:id="rId21"/>
    <p:sldId id="282" r:id="rId22"/>
    <p:sldId id="269" r:id="rId23"/>
    <p:sldId id="287" r:id="rId24"/>
    <p:sldId id="268" r:id="rId25"/>
    <p:sldId id="294" r:id="rId26"/>
    <p:sldId id="267" r:id="rId27"/>
    <p:sldId id="288" r:id="rId28"/>
    <p:sldId id="270" r:id="rId29"/>
    <p:sldId id="271" r:id="rId30"/>
    <p:sldId id="289" r:id="rId31"/>
    <p:sldId id="272" r:id="rId32"/>
    <p:sldId id="273" r:id="rId33"/>
    <p:sldId id="290" r:id="rId34"/>
    <p:sldId id="274" r:id="rId35"/>
    <p:sldId id="292" r:id="rId36"/>
    <p:sldId id="291" r:id="rId37"/>
    <p:sldId id="27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54B4A2-B4D2-43AC-8141-B5933C739B70}" v="585" dt="2018-06-01T00:31:50.102"/>
    <p1510:client id="{F2C9A5A3-4E5F-49F4-9C68-4D56ACD2928C}" v="409" dt="2018-05-31T20:23:27.866"/>
    <p1510:client id="{DBDED1E3-3C91-44F1-A0A7-2F4F5B095AF9}" v="537" dt="2018-06-01T01:14:00.550"/>
    <p1510:client id="{655CCFA5-6722-4A61-88D6-AF3DC6EA2661}" v="27" dt="2018-05-31T22:15:56.094"/>
    <p1510:client id="{5FD649C6-0F70-4A6C-AA77-ED305BA3955C}" v="318" dt="2018-05-31T22:37:41.971"/>
    <p1510:client id="{F45E7C8F-BD52-4FF5-B708-E14A2C1ABCED}" v="303" dt="2018-06-01T01:47:57.093"/>
    <p1510:client id="{E2DFEB45-C533-47F2-BF86-E5DE76EE80CF}" v="388" dt="2018-05-31T22:21:03.160"/>
    <p1510:client id="{BA71F9C3-CEA8-324D-B940-81D8A849F2DB}" v="430" dt="2018-06-01T00:09:47.999"/>
    <p1510:client id="{EAEA8642-84AA-4340-B433-092587C607C8}" v="4" dt="2018-05-31T23:12:41.881"/>
    <p1510:client id="{022B9B5B-8131-4D60-96ED-ADF7A04AA26B}" v="464" dt="2018-06-01T03:51:19.035"/>
    <p1510:client id="{3AE44BE9-0026-4F47-8639-6E286B0F8D62}" vWet="1" dt="2018-06-01T01:15:11.7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74" autoAdjust="0"/>
  </p:normalViewPr>
  <p:slideViewPr>
    <p:cSldViewPr snapToGrid="0">
      <p:cViewPr>
        <p:scale>
          <a:sx n="66" d="100"/>
          <a:sy n="66" d="100"/>
        </p:scale>
        <p:origin x="8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neth Russ Rejuso" userId="6fe9c9d2-11c4-4e69-b454-aac45c519b26" providerId="ADAL" clId="{022B9B5B-8131-4D60-96ED-ADF7A04AA26B}"/>
    <pc:docChg chg="undo custSel addSld modSld sldOrd">
      <pc:chgData name="Benneth Russ Rejuso" userId="6fe9c9d2-11c4-4e69-b454-aac45c519b26" providerId="ADAL" clId="{022B9B5B-8131-4D60-96ED-ADF7A04AA26B}" dt="2018-06-01T04:26:35.802" v="2121" actId="20577"/>
      <pc:docMkLst>
        <pc:docMk/>
      </pc:docMkLst>
      <pc:sldChg chg="modNotesTx">
        <pc:chgData name="Benneth Russ Rejuso" userId="6fe9c9d2-11c4-4e69-b454-aac45c519b26" providerId="ADAL" clId="{022B9B5B-8131-4D60-96ED-ADF7A04AA26B}" dt="2018-06-01T04:04:38.707" v="1976" actId="20577"/>
        <pc:sldMkLst>
          <pc:docMk/>
          <pc:sldMk cId="109857222" sldId="256"/>
        </pc:sldMkLst>
      </pc:sldChg>
      <pc:sldChg chg="modNotesTx">
        <pc:chgData name="Benneth Russ Rejuso" userId="6fe9c9d2-11c4-4e69-b454-aac45c519b26" providerId="ADAL" clId="{022B9B5B-8131-4D60-96ED-ADF7A04AA26B}" dt="2018-06-01T04:04:44.045" v="1981" actId="20577"/>
        <pc:sldMkLst>
          <pc:docMk/>
          <pc:sldMk cId="2589343723" sldId="257"/>
        </pc:sldMkLst>
      </pc:sldChg>
      <pc:sldChg chg="modNotesTx">
        <pc:chgData name="Benneth Russ Rejuso" userId="6fe9c9d2-11c4-4e69-b454-aac45c519b26" providerId="ADAL" clId="{022B9B5B-8131-4D60-96ED-ADF7A04AA26B}" dt="2018-06-01T04:04:55.981" v="1985" actId="20577"/>
        <pc:sldMkLst>
          <pc:docMk/>
          <pc:sldMk cId="3347718727" sldId="258"/>
        </pc:sldMkLst>
      </pc:sldChg>
      <pc:sldChg chg="modSp modNotesTx">
        <pc:chgData name="Benneth Russ Rejuso" userId="6fe9c9d2-11c4-4e69-b454-aac45c519b26" providerId="ADAL" clId="{022B9B5B-8131-4D60-96ED-ADF7A04AA26B}" dt="2018-06-01T04:05:10.359" v="1992" actId="20577"/>
        <pc:sldMkLst>
          <pc:docMk/>
          <pc:sldMk cId="1213704822" sldId="259"/>
        </pc:sldMkLst>
        <pc:graphicFrameChg chg="mod">
          <ac:chgData name="Benneth Russ Rejuso" userId="6fe9c9d2-11c4-4e69-b454-aac45c519b26" providerId="ADAL" clId="{022B9B5B-8131-4D60-96ED-ADF7A04AA26B}" dt="2018-06-01T04:04:13.477" v="1971" actId="20577"/>
          <ac:graphicFrameMkLst>
            <pc:docMk/>
            <pc:sldMk cId="1213704822" sldId="259"/>
            <ac:graphicFrameMk id="19" creationId="{08066501-2AC2-4547-9900-DA7F1884346A}"/>
          </ac:graphicFrameMkLst>
        </pc:graphicFrameChg>
      </pc:sldChg>
      <pc:sldChg chg="modNotesTx">
        <pc:chgData name="Benneth Russ Rejuso" userId="6fe9c9d2-11c4-4e69-b454-aac45c519b26" providerId="ADAL" clId="{022B9B5B-8131-4D60-96ED-ADF7A04AA26B}" dt="2018-06-01T01:43:47.851" v="1029" actId="20577"/>
        <pc:sldMkLst>
          <pc:docMk/>
          <pc:sldMk cId="3849516415" sldId="264"/>
        </pc:sldMkLst>
      </pc:sldChg>
      <pc:sldChg chg="modSp modNotesTx">
        <pc:chgData name="Benneth Russ Rejuso" userId="6fe9c9d2-11c4-4e69-b454-aac45c519b26" providerId="ADAL" clId="{022B9B5B-8131-4D60-96ED-ADF7A04AA26B}" dt="2018-06-01T04:08:38.713" v="2082" actId="20577"/>
        <pc:sldMkLst>
          <pc:docMk/>
          <pc:sldMk cId="1037788639" sldId="267"/>
        </pc:sldMkLst>
        <pc:spChg chg="mod">
          <ac:chgData name="Benneth Russ Rejuso" userId="6fe9c9d2-11c4-4e69-b454-aac45c519b26" providerId="ADAL" clId="{022B9B5B-8131-4D60-96ED-ADF7A04AA26B}" dt="2018-06-01T03:44:41.725" v="1418" actId="20577"/>
          <ac:spMkLst>
            <pc:docMk/>
            <pc:sldMk cId="1037788639" sldId="267"/>
            <ac:spMk id="2" creationId="{A3E72C64-5429-4560-8228-C97EDD49B34F}"/>
          </ac:spMkLst>
        </pc:spChg>
        <pc:spChg chg="mod">
          <ac:chgData name="Benneth Russ Rejuso" userId="6fe9c9d2-11c4-4e69-b454-aac45c519b26" providerId="ADAL" clId="{022B9B5B-8131-4D60-96ED-ADF7A04AA26B}" dt="2018-06-01T04:08:01.135" v="2007" actId="6549"/>
          <ac:spMkLst>
            <pc:docMk/>
            <pc:sldMk cId="1037788639" sldId="267"/>
            <ac:spMk id="5" creationId="{6D84FCA6-242F-42E7-820C-F5FE0CDB1816}"/>
          </ac:spMkLst>
        </pc:spChg>
        <pc:picChg chg="mod">
          <ac:chgData name="Benneth Russ Rejuso" userId="6fe9c9d2-11c4-4e69-b454-aac45c519b26" providerId="ADAL" clId="{022B9B5B-8131-4D60-96ED-ADF7A04AA26B}" dt="2018-06-01T02:00:14.949" v="1084" actId="1076"/>
          <ac:picMkLst>
            <pc:docMk/>
            <pc:sldMk cId="1037788639" sldId="267"/>
            <ac:picMk id="3" creationId="{1405049B-BBFD-4C2D-A8E9-607495D6C3E7}"/>
          </ac:picMkLst>
        </pc:picChg>
      </pc:sldChg>
      <pc:sldChg chg="modSp">
        <pc:chgData name="Benneth Russ Rejuso" userId="6fe9c9d2-11c4-4e69-b454-aac45c519b26" providerId="ADAL" clId="{022B9B5B-8131-4D60-96ED-ADF7A04AA26B}" dt="2018-06-01T01:45:08.641" v="1034" actId="20577"/>
        <pc:sldMkLst>
          <pc:docMk/>
          <pc:sldMk cId="3175282675" sldId="268"/>
        </pc:sldMkLst>
        <pc:spChg chg="mod">
          <ac:chgData name="Benneth Russ Rejuso" userId="6fe9c9d2-11c4-4e69-b454-aac45c519b26" providerId="ADAL" clId="{022B9B5B-8131-4D60-96ED-ADF7A04AA26B}" dt="2018-06-01T01:45:08.641" v="1034" actId="20577"/>
          <ac:spMkLst>
            <pc:docMk/>
            <pc:sldMk cId="3175282675" sldId="268"/>
            <ac:spMk id="2" creationId="{D743E647-D561-45C4-A58D-6F91385F7216}"/>
          </ac:spMkLst>
        </pc:spChg>
      </pc:sldChg>
      <pc:sldChg chg="modSp modNotesTx">
        <pc:chgData name="Benneth Russ Rejuso" userId="6fe9c9d2-11c4-4e69-b454-aac45c519b26" providerId="ADAL" clId="{022B9B5B-8131-4D60-96ED-ADF7A04AA26B}" dt="2018-06-01T04:02:44.518" v="1932" actId="20577"/>
        <pc:sldMkLst>
          <pc:docMk/>
          <pc:sldMk cId="557950315" sldId="277"/>
        </pc:sldMkLst>
        <pc:spChg chg="mod">
          <ac:chgData name="Benneth Russ Rejuso" userId="6fe9c9d2-11c4-4e69-b454-aac45c519b26" providerId="ADAL" clId="{022B9B5B-8131-4D60-96ED-ADF7A04AA26B}" dt="2018-06-01T00:48:09.351" v="188" actId="20577"/>
          <ac:spMkLst>
            <pc:docMk/>
            <pc:sldMk cId="557950315" sldId="277"/>
            <ac:spMk id="2" creationId="{0217CE24-E5C6-4544-BEC1-CED681FE9EAA}"/>
          </ac:spMkLst>
        </pc:spChg>
        <pc:graphicFrameChg chg="mod">
          <ac:chgData name="Benneth Russ Rejuso" userId="6fe9c9d2-11c4-4e69-b454-aac45c519b26" providerId="ADAL" clId="{022B9B5B-8131-4D60-96ED-ADF7A04AA26B}" dt="2018-06-01T04:02:44.518" v="1932" actId="20577"/>
          <ac:graphicFrameMkLst>
            <pc:docMk/>
            <pc:sldMk cId="557950315" sldId="277"/>
            <ac:graphicFrameMk id="28" creationId="{91E5E1EA-D639-4E49-9B38-BDCF41900186}"/>
          </ac:graphicFrameMkLst>
        </pc:graphicFrameChg>
      </pc:sldChg>
      <pc:sldChg chg="modSp modNotesTx">
        <pc:chgData name="Benneth Russ Rejuso" userId="6fe9c9d2-11c4-4e69-b454-aac45c519b26" providerId="ADAL" clId="{022B9B5B-8131-4D60-96ED-ADF7A04AA26B}" dt="2018-06-01T04:26:35.802" v="2121" actId="20577"/>
        <pc:sldMkLst>
          <pc:docMk/>
          <pc:sldMk cId="1671709749" sldId="279"/>
        </pc:sldMkLst>
        <pc:spChg chg="mod">
          <ac:chgData name="Benneth Russ Rejuso" userId="6fe9c9d2-11c4-4e69-b454-aac45c519b26" providerId="ADAL" clId="{022B9B5B-8131-4D60-96ED-ADF7A04AA26B}" dt="2018-06-01T00:48:04.562" v="181" actId="20577"/>
          <ac:spMkLst>
            <pc:docMk/>
            <pc:sldMk cId="1671709749" sldId="279"/>
            <ac:spMk id="2" creationId="{43D5DFBF-DE7E-4CFE-85A0-EC394C33DA4F}"/>
          </ac:spMkLst>
        </pc:spChg>
        <pc:spChg chg="mod">
          <ac:chgData name="Benneth Russ Rejuso" userId="6fe9c9d2-11c4-4e69-b454-aac45c519b26" providerId="ADAL" clId="{022B9B5B-8131-4D60-96ED-ADF7A04AA26B}" dt="2018-06-01T04:00:27.527" v="1639" actId="313"/>
          <ac:spMkLst>
            <pc:docMk/>
            <pc:sldMk cId="1671709749" sldId="279"/>
            <ac:spMk id="3" creationId="{3D1B01B2-DCA5-4D78-9C2D-64874D950ED9}"/>
          </ac:spMkLst>
        </pc:spChg>
        <pc:picChg chg="mod">
          <ac:chgData name="Benneth Russ Rejuso" userId="6fe9c9d2-11c4-4e69-b454-aac45c519b26" providerId="ADAL" clId="{022B9B5B-8131-4D60-96ED-ADF7A04AA26B}" dt="2018-06-01T03:59:43.334" v="1567" actId="1076"/>
          <ac:picMkLst>
            <pc:docMk/>
            <pc:sldMk cId="1671709749" sldId="279"/>
            <ac:picMk id="5" creationId="{909FF474-7440-484B-90EE-8D097EA68828}"/>
          </ac:picMkLst>
        </pc:picChg>
      </pc:sldChg>
      <pc:sldChg chg="addSp delSp modSp modNotesTx">
        <pc:chgData name="Benneth Russ Rejuso" userId="6fe9c9d2-11c4-4e69-b454-aac45c519b26" providerId="ADAL" clId="{022B9B5B-8131-4D60-96ED-ADF7A04AA26B}" dt="2018-06-01T03:59:12.058" v="1566"/>
        <pc:sldMkLst>
          <pc:docMk/>
          <pc:sldMk cId="324823731" sldId="280"/>
        </pc:sldMkLst>
        <pc:spChg chg="mod">
          <ac:chgData name="Benneth Russ Rejuso" userId="6fe9c9d2-11c4-4e69-b454-aac45c519b26" providerId="ADAL" clId="{022B9B5B-8131-4D60-96ED-ADF7A04AA26B}" dt="2018-06-01T00:48:00.313" v="174" actId="20577"/>
          <ac:spMkLst>
            <pc:docMk/>
            <pc:sldMk cId="324823731" sldId="280"/>
            <ac:spMk id="2" creationId="{29964B81-6565-49A2-BD61-4D10B7280A05}"/>
          </ac:spMkLst>
        </pc:spChg>
        <pc:spChg chg="add del mod">
          <ac:chgData name="Benneth Russ Rejuso" userId="6fe9c9d2-11c4-4e69-b454-aac45c519b26" providerId="ADAL" clId="{022B9B5B-8131-4D60-96ED-ADF7A04AA26B}" dt="2018-06-01T00:43:54.770" v="110" actId="1076"/>
          <ac:spMkLst>
            <pc:docMk/>
            <pc:sldMk cId="324823731" sldId="280"/>
            <ac:spMk id="3" creationId="{D0A99307-1347-44A9-9D21-B70EA69EF217}"/>
          </ac:spMkLst>
        </pc:spChg>
        <pc:spChg chg="add del mod">
          <ac:chgData name="Benneth Russ Rejuso" userId="6fe9c9d2-11c4-4e69-b454-aac45c519b26" providerId="ADAL" clId="{022B9B5B-8131-4D60-96ED-ADF7A04AA26B}" dt="2018-06-01T00:40:14.101" v="19" actId="5793"/>
          <ac:spMkLst>
            <pc:docMk/>
            <pc:sldMk cId="324823731" sldId="280"/>
            <ac:spMk id="5" creationId="{6B9DB81D-15BF-4A00-A7E5-5C710D000180}"/>
          </ac:spMkLst>
        </pc:spChg>
        <pc:spChg chg="add del mod">
          <ac:chgData name="Benneth Russ Rejuso" userId="6fe9c9d2-11c4-4e69-b454-aac45c519b26" providerId="ADAL" clId="{022B9B5B-8131-4D60-96ED-ADF7A04AA26B}" dt="2018-06-01T00:40:14.101" v="19" actId="5793"/>
          <ac:spMkLst>
            <pc:docMk/>
            <pc:sldMk cId="324823731" sldId="280"/>
            <ac:spMk id="6" creationId="{C92C41AF-8740-4009-B090-BAF86DCAB4E3}"/>
          </ac:spMkLst>
        </pc:spChg>
        <pc:spChg chg="add del mod">
          <ac:chgData name="Benneth Russ Rejuso" userId="6fe9c9d2-11c4-4e69-b454-aac45c519b26" providerId="ADAL" clId="{022B9B5B-8131-4D60-96ED-ADF7A04AA26B}" dt="2018-06-01T00:40:14.101" v="19" actId="5793"/>
          <ac:spMkLst>
            <pc:docMk/>
            <pc:sldMk cId="324823731" sldId="280"/>
            <ac:spMk id="7" creationId="{56F6DE09-8D5D-4146-89D7-B753BA78272C}"/>
          </ac:spMkLst>
        </pc:spChg>
        <pc:spChg chg="add del mod">
          <ac:chgData name="Benneth Russ Rejuso" userId="6fe9c9d2-11c4-4e69-b454-aac45c519b26" providerId="ADAL" clId="{022B9B5B-8131-4D60-96ED-ADF7A04AA26B}" dt="2018-06-01T00:40:08.613" v="16" actId="5793"/>
          <ac:spMkLst>
            <pc:docMk/>
            <pc:sldMk cId="324823731" sldId="280"/>
            <ac:spMk id="8" creationId="{C725B398-7800-4A91-AA9D-B2EAD6560515}"/>
          </ac:spMkLst>
        </pc:spChg>
        <pc:spChg chg="add del mod">
          <ac:chgData name="Benneth Russ Rejuso" userId="6fe9c9d2-11c4-4e69-b454-aac45c519b26" providerId="ADAL" clId="{022B9B5B-8131-4D60-96ED-ADF7A04AA26B}" dt="2018-06-01T00:40:08.613" v="16" actId="5793"/>
          <ac:spMkLst>
            <pc:docMk/>
            <pc:sldMk cId="324823731" sldId="280"/>
            <ac:spMk id="9" creationId="{EA71BEA3-883D-4D96-A603-4C39E48E3952}"/>
          </ac:spMkLst>
        </pc:spChg>
        <pc:spChg chg="add del mod">
          <ac:chgData name="Benneth Russ Rejuso" userId="6fe9c9d2-11c4-4e69-b454-aac45c519b26" providerId="ADAL" clId="{022B9B5B-8131-4D60-96ED-ADF7A04AA26B}" dt="2018-06-01T00:40:08.229" v="15" actId="5793"/>
          <ac:spMkLst>
            <pc:docMk/>
            <pc:sldMk cId="324823731" sldId="280"/>
            <ac:spMk id="10" creationId="{F4269275-0B56-4971-88E5-9371A2E25B07}"/>
          </ac:spMkLst>
        </pc:spChg>
        <pc:spChg chg="add mod">
          <ac:chgData name="Benneth Russ Rejuso" userId="6fe9c9d2-11c4-4e69-b454-aac45c519b26" providerId="ADAL" clId="{022B9B5B-8131-4D60-96ED-ADF7A04AA26B}" dt="2018-06-01T00:47:40.947" v="167" actId="20577"/>
          <ac:spMkLst>
            <pc:docMk/>
            <pc:sldMk cId="324823731" sldId="280"/>
            <ac:spMk id="11" creationId="{D7D2D706-4B72-430F-9748-01AB875AC9A0}"/>
          </ac:spMkLst>
        </pc:spChg>
        <pc:picChg chg="add mod">
          <ac:chgData name="Benneth Russ Rejuso" userId="6fe9c9d2-11c4-4e69-b454-aac45c519b26" providerId="ADAL" clId="{022B9B5B-8131-4D60-96ED-ADF7A04AA26B}" dt="2018-06-01T03:59:12.058" v="1566"/>
          <ac:picMkLst>
            <pc:docMk/>
            <pc:sldMk cId="324823731" sldId="280"/>
            <ac:picMk id="4" creationId="{6838C5D9-6A49-4B86-BD45-EA0EBCAD839B}"/>
          </ac:picMkLst>
        </pc:picChg>
        <pc:picChg chg="add mod">
          <ac:chgData name="Benneth Russ Rejuso" userId="6fe9c9d2-11c4-4e69-b454-aac45c519b26" providerId="ADAL" clId="{022B9B5B-8131-4D60-96ED-ADF7A04AA26B}" dt="2018-06-01T00:46:41.927" v="139" actId="1076"/>
          <ac:picMkLst>
            <pc:docMk/>
            <pc:sldMk cId="324823731" sldId="280"/>
            <ac:picMk id="12" creationId="{4A68DEFE-8731-4F10-976F-DD46F003E380}"/>
          </ac:picMkLst>
        </pc:picChg>
      </pc:sldChg>
      <pc:sldChg chg="modSp">
        <pc:chgData name="Benneth Russ Rejuso" userId="6fe9c9d2-11c4-4e69-b454-aac45c519b26" providerId="ADAL" clId="{022B9B5B-8131-4D60-96ED-ADF7A04AA26B}" dt="2018-06-01T04:05:31.063" v="1999" actId="20577"/>
        <pc:sldMkLst>
          <pc:docMk/>
          <pc:sldMk cId="3223933570" sldId="284"/>
        </pc:sldMkLst>
        <pc:spChg chg="mod">
          <ac:chgData name="Benneth Russ Rejuso" userId="6fe9c9d2-11c4-4e69-b454-aac45c519b26" providerId="ADAL" clId="{022B9B5B-8131-4D60-96ED-ADF7A04AA26B}" dt="2018-06-01T04:05:31.063" v="1999" actId="20577"/>
          <ac:spMkLst>
            <pc:docMk/>
            <pc:sldMk cId="3223933570" sldId="284"/>
            <ac:spMk id="3" creationId="{B0FCE415-3AD7-4BCC-AA03-F51AB936A97D}"/>
          </ac:spMkLst>
        </pc:spChg>
      </pc:sldChg>
      <pc:sldChg chg="modSp">
        <pc:chgData name="Benneth Russ Rejuso" userId="6fe9c9d2-11c4-4e69-b454-aac45c519b26" providerId="ADAL" clId="{022B9B5B-8131-4D60-96ED-ADF7A04AA26B}" dt="2018-06-01T04:05:46.450" v="2003" actId="20577"/>
        <pc:sldMkLst>
          <pc:docMk/>
          <pc:sldMk cId="2245946077" sldId="287"/>
        </pc:sldMkLst>
        <pc:spChg chg="mod">
          <ac:chgData name="Benneth Russ Rejuso" userId="6fe9c9d2-11c4-4e69-b454-aac45c519b26" providerId="ADAL" clId="{022B9B5B-8131-4D60-96ED-ADF7A04AA26B}" dt="2018-06-01T04:05:46.450" v="2003" actId="20577"/>
          <ac:spMkLst>
            <pc:docMk/>
            <pc:sldMk cId="2245946077" sldId="287"/>
            <ac:spMk id="3" creationId="{7A826210-222A-43A5-867C-12CBC5A64E88}"/>
          </ac:spMkLst>
        </pc:spChg>
      </pc:sldChg>
      <pc:sldChg chg="modNotesTx">
        <pc:chgData name="Benneth Russ Rejuso" userId="6fe9c9d2-11c4-4e69-b454-aac45c519b26" providerId="ADAL" clId="{022B9B5B-8131-4D60-96ED-ADF7A04AA26B}" dt="2018-06-01T04:05:20.733" v="1995" actId="20577"/>
        <pc:sldMkLst>
          <pc:docMk/>
          <pc:sldMk cId="846883188" sldId="293"/>
        </pc:sldMkLst>
      </pc:sldChg>
      <pc:sldChg chg="addSp delSp modSp add mod ord setBg modNotesTx">
        <pc:chgData name="Benneth Russ Rejuso" userId="6fe9c9d2-11c4-4e69-b454-aac45c519b26" providerId="ADAL" clId="{022B9B5B-8131-4D60-96ED-ADF7A04AA26B}" dt="2018-06-01T02:24:00.145" v="1396" actId="20577"/>
        <pc:sldMkLst>
          <pc:docMk/>
          <pc:sldMk cId="2164561680" sldId="294"/>
        </pc:sldMkLst>
        <pc:spChg chg="mod">
          <ac:chgData name="Benneth Russ Rejuso" userId="6fe9c9d2-11c4-4e69-b454-aac45c519b26" providerId="ADAL" clId="{022B9B5B-8131-4D60-96ED-ADF7A04AA26B}" dt="2018-06-01T02:20:39.601" v="1190" actId="14100"/>
          <ac:spMkLst>
            <pc:docMk/>
            <pc:sldMk cId="2164561680" sldId="294"/>
            <ac:spMk id="2" creationId="{227328B6-B6C5-4C1A-87C1-63722465B924}"/>
          </ac:spMkLst>
        </pc:spChg>
        <pc:spChg chg="del">
          <ac:chgData name="Benneth Russ Rejuso" userId="6fe9c9d2-11c4-4e69-b454-aac45c519b26" providerId="ADAL" clId="{022B9B5B-8131-4D60-96ED-ADF7A04AA26B}" dt="2018-06-01T01:49:16.810" v="1073"/>
          <ac:spMkLst>
            <pc:docMk/>
            <pc:sldMk cId="2164561680" sldId="294"/>
            <ac:spMk id="3" creationId="{BB107D7B-F4C9-4418-8DD4-723988140FDE}"/>
          </ac:spMkLst>
        </pc:spChg>
        <pc:spChg chg="del">
          <ac:chgData name="Benneth Russ Rejuso" userId="6fe9c9d2-11c4-4e69-b454-aac45c519b26" providerId="ADAL" clId="{022B9B5B-8131-4D60-96ED-ADF7A04AA26B}" dt="2018-06-01T01:49:16.810" v="1073"/>
          <ac:spMkLst>
            <pc:docMk/>
            <pc:sldMk cId="2164561680" sldId="294"/>
            <ac:spMk id="4" creationId="{8CC34F11-3D07-4BEC-8C16-AF7457B4B96D}"/>
          </ac:spMkLst>
        </pc:spChg>
        <pc:spChg chg="add del mod">
          <ac:chgData name="Benneth Russ Rejuso" userId="6fe9c9d2-11c4-4e69-b454-aac45c519b26" providerId="ADAL" clId="{022B9B5B-8131-4D60-96ED-ADF7A04AA26B}" dt="2018-06-01T02:19:25.247" v="1182" actId="478"/>
          <ac:spMkLst>
            <pc:docMk/>
            <pc:sldMk cId="2164561680" sldId="294"/>
            <ac:spMk id="5" creationId="{3AE17062-0F07-476D-B4F5-ECA4413739C8}"/>
          </ac:spMkLst>
        </pc:spChg>
        <pc:picChg chg="add mod ord">
          <ac:chgData name="Benneth Russ Rejuso" userId="6fe9c9d2-11c4-4e69-b454-aac45c519b26" providerId="ADAL" clId="{022B9B5B-8131-4D60-96ED-ADF7A04AA26B}" dt="2018-06-01T02:19:41.215" v="1187" actId="1076"/>
          <ac:picMkLst>
            <pc:docMk/>
            <pc:sldMk cId="2164561680" sldId="294"/>
            <ac:picMk id="6" creationId="{B78D9862-7F07-4AB6-88FE-E829F4AA88D0}"/>
          </ac:picMkLst>
        </pc:picChg>
      </pc:sldChg>
    </pc:docChg>
  </pc:docChgLst>
  <pc:docChgLst>
    <pc:chgData name="Devin Goldstein" userId="4a1efffc-68cc-4b6b-9939-e8acd719ffc5" providerId="ADAL" clId="{501B33D5-4749-4B3C-9316-D3A3A4913C42}"/>
    <pc:docChg chg="custSel modSld">
      <pc:chgData name="Devin Goldstein" userId="4a1efffc-68cc-4b6b-9939-e8acd719ffc5" providerId="ADAL" clId="{501B33D5-4749-4B3C-9316-D3A3A4913C42}" dt="2018-05-30T22:08:41.921" v="359" actId="20577"/>
      <pc:docMkLst>
        <pc:docMk/>
      </pc:docMkLst>
      <pc:sldChg chg="modSp">
        <pc:chgData name="Devin Goldstein" userId="4a1efffc-68cc-4b6b-9939-e8acd719ffc5" providerId="ADAL" clId="{501B33D5-4749-4B3C-9316-D3A3A4913C42}" dt="2018-05-30T22:05:07.751" v="354" actId="20577"/>
        <pc:sldMkLst>
          <pc:docMk/>
          <pc:sldMk cId="4204642884" sldId="269"/>
        </pc:sldMkLst>
        <pc:spChg chg="mod">
          <ac:chgData name="Devin Goldstein" userId="4a1efffc-68cc-4b6b-9939-e8acd719ffc5" providerId="ADAL" clId="{501B33D5-4749-4B3C-9316-D3A3A4913C42}" dt="2018-05-30T22:05:07.751" v="354" actId="20577"/>
          <ac:spMkLst>
            <pc:docMk/>
            <pc:sldMk cId="4204642884" sldId="269"/>
            <ac:spMk id="3" creationId="{9F2004F2-0097-4D3F-B6BE-3A04F0D17D09}"/>
          </ac:spMkLst>
        </pc:spChg>
      </pc:sldChg>
      <pc:sldChg chg="modSp">
        <pc:chgData name="Devin Goldstein" userId="4a1efffc-68cc-4b6b-9939-e8acd719ffc5" providerId="ADAL" clId="{501B33D5-4749-4B3C-9316-D3A3A4913C42}" dt="2018-05-30T22:08:41.921" v="359" actId="20577"/>
        <pc:sldMkLst>
          <pc:docMk/>
          <pc:sldMk cId="1571069971" sldId="275"/>
        </pc:sldMkLst>
        <pc:spChg chg="mod">
          <ac:chgData name="Devin Goldstein" userId="4a1efffc-68cc-4b6b-9939-e8acd719ffc5" providerId="ADAL" clId="{501B33D5-4749-4B3C-9316-D3A3A4913C42}" dt="2018-05-30T22:08:41.921" v="359" actId="20577"/>
          <ac:spMkLst>
            <pc:docMk/>
            <pc:sldMk cId="1571069971" sldId="275"/>
            <ac:spMk id="2" creationId="{E9723BF6-F31C-48F3-B6BF-4D9981C4552C}"/>
          </ac:spMkLst>
        </pc:spChg>
      </pc:sldChg>
    </pc:docChg>
  </pc:docChgLst>
  <pc:docChgLst>
    <pc:chgData name="Devin Goldstein" userId="S::devingoldstein@knights.ucf.edu::4a1efffc-68cc-4b6b-9939-e8acd719ffc5" providerId="AD" clId="Web-{7B5C15B3-3075-4D1B-A4C8-583E1B4B2912}"/>
    <pc:docChg chg="modSld">
      <pc:chgData name="Devin Goldstein" userId="S::devingoldstein@knights.ucf.edu::4a1efffc-68cc-4b6b-9939-e8acd719ffc5" providerId="AD" clId="Web-{7B5C15B3-3075-4D1B-A4C8-583E1B4B2912}" dt="2018-06-01T12:28:29.540" v="134" actId="20577"/>
      <pc:docMkLst>
        <pc:docMk/>
      </pc:docMkLst>
      <pc:sldChg chg="modSp">
        <pc:chgData name="Devin Goldstein" userId="S::devingoldstein@knights.ucf.edu::4a1efffc-68cc-4b6b-9939-e8acd719ffc5" providerId="AD" clId="Web-{7B5C15B3-3075-4D1B-A4C8-583E1B4B2912}" dt="2018-06-01T12:28:29.540" v="133" actId="20577"/>
        <pc:sldMkLst>
          <pc:docMk/>
          <pc:sldMk cId="1504556073" sldId="266"/>
        </pc:sldMkLst>
        <pc:spChg chg="mod">
          <ac:chgData name="Devin Goldstein" userId="S::devingoldstein@knights.ucf.edu::4a1efffc-68cc-4b6b-9939-e8acd719ffc5" providerId="AD" clId="Web-{7B5C15B3-3075-4D1B-A4C8-583E1B4B2912}" dt="2018-06-01T12:28:29.540" v="133" actId="20577"/>
          <ac:spMkLst>
            <pc:docMk/>
            <pc:sldMk cId="1504556073" sldId="266"/>
            <ac:spMk id="3" creationId="{66642551-51DF-465D-88BF-45C035E424E9}"/>
          </ac:spMkLst>
        </pc:spChg>
      </pc:sldChg>
      <pc:sldChg chg="modSp">
        <pc:chgData name="Devin Goldstein" userId="S::devingoldstein@knights.ucf.edu::4a1efffc-68cc-4b6b-9939-e8acd719ffc5" providerId="AD" clId="Web-{7B5C15B3-3075-4D1B-A4C8-583E1B4B2912}" dt="2018-06-01T12:26:34.381" v="79" actId="20577"/>
        <pc:sldMkLst>
          <pc:docMk/>
          <pc:sldMk cId="4204642884" sldId="269"/>
        </pc:sldMkLst>
        <pc:spChg chg="mod">
          <ac:chgData name="Devin Goldstein" userId="S::devingoldstein@knights.ucf.edu::4a1efffc-68cc-4b6b-9939-e8acd719ffc5" providerId="AD" clId="Web-{7B5C15B3-3075-4D1B-A4C8-583E1B4B2912}" dt="2018-06-01T12:26:34.381" v="79" actId="20577"/>
          <ac:spMkLst>
            <pc:docMk/>
            <pc:sldMk cId="4204642884" sldId="269"/>
            <ac:spMk id="3" creationId="{9F2004F2-0097-4D3F-B6BE-3A04F0D17D09}"/>
          </ac:spMkLst>
        </pc:spChg>
      </pc:sldChg>
      <pc:sldChg chg="modSp">
        <pc:chgData name="Devin Goldstein" userId="S::devingoldstein@knights.ucf.edu::4a1efffc-68cc-4b6b-9939-e8acd719ffc5" providerId="AD" clId="Web-{7B5C15B3-3075-4D1B-A4C8-583E1B4B2912}" dt="2018-06-01T12:25:10.050" v="25" actId="20577"/>
        <pc:sldMkLst>
          <pc:docMk/>
          <pc:sldMk cId="2837440901" sldId="282"/>
        </pc:sldMkLst>
        <pc:spChg chg="mod">
          <ac:chgData name="Devin Goldstein" userId="S::devingoldstein@knights.ucf.edu::4a1efffc-68cc-4b6b-9939-e8acd719ffc5" providerId="AD" clId="Web-{7B5C15B3-3075-4D1B-A4C8-583E1B4B2912}" dt="2018-06-01T12:24:06.018" v="2" actId="20577"/>
          <ac:spMkLst>
            <pc:docMk/>
            <pc:sldMk cId="2837440901" sldId="282"/>
            <ac:spMk id="2" creationId="{387D58B5-5175-4E73-AFBB-51957323F45A}"/>
          </ac:spMkLst>
        </pc:spChg>
        <pc:spChg chg="mod">
          <ac:chgData name="Devin Goldstein" userId="S::devingoldstein@knights.ucf.edu::4a1efffc-68cc-4b6b-9939-e8acd719ffc5" providerId="AD" clId="Web-{7B5C15B3-3075-4D1B-A4C8-583E1B4B2912}" dt="2018-06-01T12:25:10.050" v="25" actId="20577"/>
          <ac:spMkLst>
            <pc:docMk/>
            <pc:sldMk cId="2837440901" sldId="282"/>
            <ac:spMk id="3" creationId="{66642551-51DF-465D-88BF-45C035E424E9}"/>
          </ac:spMkLst>
        </pc:spChg>
      </pc:sldChg>
    </pc:docChg>
  </pc:docChgLst>
  <pc:docChgLst>
    <pc:chgData name="Zachary Bischoff" userId="S::zbischoff@knights.ucf.edu::b247343c-d733-46b3-88a8-3df0b69c363d" providerId="AD" clId="Web-{F2C9A5A3-4E5F-49F4-9C68-4D56ACD2928C}"/>
    <pc:docChg chg="addSld delSld modSld sldOrd">
      <pc:chgData name="Zachary Bischoff" userId="S::zbischoff@knights.ucf.edu::b247343c-d733-46b3-88a8-3df0b69c363d" providerId="AD" clId="Web-{F2C9A5A3-4E5F-49F4-9C68-4D56ACD2928C}" dt="2018-05-31T20:23:41.773" v="833"/>
      <pc:docMkLst>
        <pc:docMk/>
      </pc:docMkLst>
      <pc:sldChg chg="modSp">
        <pc:chgData name="Zachary Bischoff" userId="S::zbischoff@knights.ucf.edu::b247343c-d733-46b3-88a8-3df0b69c363d" providerId="AD" clId="Web-{F2C9A5A3-4E5F-49F4-9C68-4D56ACD2928C}" dt="2018-05-31T20:23:27.866" v="830" actId="20577"/>
        <pc:sldMkLst>
          <pc:docMk/>
          <pc:sldMk cId="1213704822" sldId="259"/>
        </pc:sldMkLst>
        <pc:spChg chg="mod">
          <ac:chgData name="Zachary Bischoff" userId="S::zbischoff@knights.ucf.edu::b247343c-d733-46b3-88a8-3df0b69c363d" providerId="AD" clId="Web-{F2C9A5A3-4E5F-49F4-9C68-4D56ACD2928C}" dt="2018-05-31T19:40:53.667" v="3" actId="20577"/>
          <ac:spMkLst>
            <pc:docMk/>
            <pc:sldMk cId="1213704822" sldId="259"/>
            <ac:spMk id="5" creationId="{EC925493-B147-48A2-84F8-F102F3048DAA}"/>
          </ac:spMkLst>
        </pc:spChg>
        <pc:spChg chg="mod">
          <ac:chgData name="Zachary Bischoff" userId="S::zbischoff@knights.ucf.edu::b247343c-d733-46b3-88a8-3df0b69c363d" providerId="AD" clId="Web-{F2C9A5A3-4E5F-49F4-9C68-4D56ACD2928C}" dt="2018-05-31T20:23:21.945" v="826" actId="20577"/>
          <ac:spMkLst>
            <pc:docMk/>
            <pc:sldMk cId="1213704822" sldId="259"/>
            <ac:spMk id="8" creationId="{2B161FFE-1C57-4498-9240-F7A43BFF296B}"/>
          </ac:spMkLst>
        </pc:spChg>
        <pc:spChg chg="mod">
          <ac:chgData name="Zachary Bischoff" userId="S::zbischoff@knights.ucf.edu::b247343c-d733-46b3-88a8-3df0b69c363d" providerId="AD" clId="Web-{F2C9A5A3-4E5F-49F4-9C68-4D56ACD2928C}" dt="2018-05-31T20:23:27.866" v="830" actId="20577"/>
          <ac:spMkLst>
            <pc:docMk/>
            <pc:sldMk cId="1213704822" sldId="259"/>
            <ac:spMk id="9" creationId="{2529200E-5D0C-4E67-B8C0-A3E76D5E6F5F}"/>
          </ac:spMkLst>
        </pc:spChg>
      </pc:sldChg>
      <pc:sldChg chg="modSp ord">
        <pc:chgData name="Zachary Bischoff" userId="S::zbischoff@knights.ucf.edu::b247343c-d733-46b3-88a8-3df0b69c363d" providerId="AD" clId="Web-{F2C9A5A3-4E5F-49F4-9C68-4D56ACD2928C}" dt="2018-05-31T19:42:03.700" v="39" actId="20577"/>
        <pc:sldMkLst>
          <pc:docMk/>
          <pc:sldMk cId="2618596062" sldId="260"/>
        </pc:sldMkLst>
        <pc:spChg chg="mod">
          <ac:chgData name="Zachary Bischoff" userId="S::zbischoff@knights.ucf.edu::b247343c-d733-46b3-88a8-3df0b69c363d" providerId="AD" clId="Web-{F2C9A5A3-4E5F-49F4-9C68-4D56ACD2928C}" dt="2018-05-31T19:42:03.700" v="39" actId="20577"/>
          <ac:spMkLst>
            <pc:docMk/>
            <pc:sldMk cId="2618596062" sldId="260"/>
            <ac:spMk id="2" creationId="{34DC8EC6-2F02-4F2E-8AFB-07ABB4EEB062}"/>
          </ac:spMkLst>
        </pc:spChg>
      </pc:sldChg>
      <pc:sldChg chg="modSp ord">
        <pc:chgData name="Zachary Bischoff" userId="S::zbischoff@knights.ucf.edu::b247343c-d733-46b3-88a8-3df0b69c363d" providerId="AD" clId="Web-{F2C9A5A3-4E5F-49F4-9C68-4D56ACD2928C}" dt="2018-05-31T20:06:13.263" v="333"/>
        <pc:sldMkLst>
          <pc:docMk/>
          <pc:sldMk cId="3534903621" sldId="261"/>
        </pc:sldMkLst>
        <pc:spChg chg="mod">
          <ac:chgData name="Zachary Bischoff" userId="S::zbischoff@knights.ucf.edu::b247343c-d733-46b3-88a8-3df0b69c363d" providerId="AD" clId="Web-{F2C9A5A3-4E5F-49F4-9C68-4D56ACD2928C}" dt="2018-05-31T19:42:14.887" v="53" actId="20577"/>
          <ac:spMkLst>
            <pc:docMk/>
            <pc:sldMk cId="3534903621" sldId="261"/>
            <ac:spMk id="2" creationId="{136E9738-879A-4EB1-88BB-4E92D028738A}"/>
          </ac:spMkLst>
        </pc:spChg>
        <pc:spChg chg="mod">
          <ac:chgData name="Zachary Bischoff" userId="S::zbischoff@knights.ucf.edu::b247343c-d733-46b3-88a8-3df0b69c363d" providerId="AD" clId="Web-{F2C9A5A3-4E5F-49F4-9C68-4D56ACD2928C}" dt="2018-05-31T20:02:16.180" v="206" actId="20577"/>
          <ac:spMkLst>
            <pc:docMk/>
            <pc:sldMk cId="3534903621" sldId="261"/>
            <ac:spMk id="3" creationId="{86BD5318-CD13-4359-A0CC-DAC9275F9807}"/>
          </ac:spMkLst>
        </pc:spChg>
      </pc:sldChg>
      <pc:sldChg chg="del">
        <pc:chgData name="Zachary Bischoff" userId="S::zbischoff@knights.ucf.edu::b247343c-d733-46b3-88a8-3df0b69c363d" providerId="AD" clId="Web-{F2C9A5A3-4E5F-49F4-9C68-4D56ACD2928C}" dt="2018-05-31T20:03:27.760" v="231"/>
        <pc:sldMkLst>
          <pc:docMk/>
          <pc:sldMk cId="3704628892" sldId="262"/>
        </pc:sldMkLst>
      </pc:sldChg>
      <pc:sldChg chg="modSp ord">
        <pc:chgData name="Zachary Bischoff" userId="S::zbischoff@knights.ucf.edu::b247343c-d733-46b3-88a8-3df0b69c363d" providerId="AD" clId="Web-{F2C9A5A3-4E5F-49F4-9C68-4D56ACD2928C}" dt="2018-05-31T20:23:41.773" v="832"/>
        <pc:sldMkLst>
          <pc:docMk/>
          <pc:sldMk cId="316432237" sldId="263"/>
        </pc:sldMkLst>
        <pc:spChg chg="mod">
          <ac:chgData name="Zachary Bischoff" userId="S::zbischoff@knights.ucf.edu::b247343c-d733-46b3-88a8-3df0b69c363d" providerId="AD" clId="Web-{F2C9A5A3-4E5F-49F4-9C68-4D56ACD2928C}" dt="2018-05-31T20:07:05.545" v="350" actId="20577"/>
          <ac:spMkLst>
            <pc:docMk/>
            <pc:sldMk cId="316432237" sldId="263"/>
            <ac:spMk id="2" creationId="{D8DBFD87-6AFC-44D3-87DA-748C212423CA}"/>
          </ac:spMkLst>
        </pc:spChg>
      </pc:sldChg>
      <pc:sldChg chg="modSp ord">
        <pc:chgData name="Zachary Bischoff" userId="S::zbischoff@knights.ucf.edu::b247343c-d733-46b3-88a8-3df0b69c363d" providerId="AD" clId="Web-{F2C9A5A3-4E5F-49F4-9C68-4D56ACD2928C}" dt="2018-05-31T20:23:41.773" v="831"/>
        <pc:sldMkLst>
          <pc:docMk/>
          <pc:sldMk cId="3849516415" sldId="264"/>
        </pc:sldMkLst>
        <pc:spChg chg="mod">
          <ac:chgData name="Zachary Bischoff" userId="S::zbischoff@knights.ucf.edu::b247343c-d733-46b3-88a8-3df0b69c363d" providerId="AD" clId="Web-{F2C9A5A3-4E5F-49F4-9C68-4D56ACD2928C}" dt="2018-05-31T20:07:21.139" v="377" actId="20577"/>
          <ac:spMkLst>
            <pc:docMk/>
            <pc:sldMk cId="3849516415" sldId="264"/>
            <ac:spMk id="2" creationId="{64892566-1CA5-4C82-8BEF-A37A158AB4C3}"/>
          </ac:spMkLst>
        </pc:spChg>
      </pc:sldChg>
      <pc:sldChg chg="modSp del">
        <pc:chgData name="Zachary Bischoff" userId="S::zbischoff@knights.ucf.edu::b247343c-d733-46b3-88a8-3df0b69c363d" providerId="AD" clId="Web-{F2C9A5A3-4E5F-49F4-9C68-4D56ACD2928C}" dt="2018-05-31T20:08:14.125" v="453"/>
        <pc:sldMkLst>
          <pc:docMk/>
          <pc:sldMk cId="2695490116" sldId="265"/>
        </pc:sldMkLst>
        <pc:spChg chg="mod">
          <ac:chgData name="Zachary Bischoff" userId="S::zbischoff@knights.ucf.edu::b247343c-d733-46b3-88a8-3df0b69c363d" providerId="AD" clId="Web-{F2C9A5A3-4E5F-49F4-9C68-4D56ACD2928C}" dt="2018-05-31T20:08:13.219" v="451" actId="20577"/>
          <ac:spMkLst>
            <pc:docMk/>
            <pc:sldMk cId="2695490116" sldId="265"/>
            <ac:spMk id="2" creationId="{7510EB97-BE8F-4197-B82E-9D488C0191EE}"/>
          </ac:spMkLst>
        </pc:spChg>
      </pc:sldChg>
      <pc:sldChg chg="modSp ord">
        <pc:chgData name="Zachary Bischoff" userId="S::zbischoff@knights.ucf.edu::b247343c-d733-46b3-88a8-3df0b69c363d" providerId="AD" clId="Web-{F2C9A5A3-4E5F-49F4-9C68-4D56ACD2928C}" dt="2018-05-31T20:11:21.378" v="599"/>
        <pc:sldMkLst>
          <pc:docMk/>
          <pc:sldMk cId="1037788639" sldId="267"/>
        </pc:sldMkLst>
        <pc:spChg chg="mod">
          <ac:chgData name="Zachary Bischoff" userId="S::zbischoff@knights.ucf.edu::b247343c-d733-46b3-88a8-3df0b69c363d" providerId="AD" clId="Web-{F2C9A5A3-4E5F-49F4-9C68-4D56ACD2928C}" dt="2018-05-31T20:11:18.128" v="597" actId="20577"/>
          <ac:spMkLst>
            <pc:docMk/>
            <pc:sldMk cId="1037788639" sldId="267"/>
            <ac:spMk id="2" creationId="{A3E72C64-5429-4560-8228-C97EDD49B34F}"/>
          </ac:spMkLst>
        </pc:spChg>
      </pc:sldChg>
      <pc:sldChg chg="modSp">
        <pc:chgData name="Zachary Bischoff" userId="S::zbischoff@knights.ucf.edu::b247343c-d733-46b3-88a8-3df0b69c363d" providerId="AD" clId="Web-{F2C9A5A3-4E5F-49F4-9C68-4D56ACD2928C}" dt="2018-05-31T20:10:45.081" v="548" actId="20577"/>
        <pc:sldMkLst>
          <pc:docMk/>
          <pc:sldMk cId="3175282675" sldId="268"/>
        </pc:sldMkLst>
        <pc:spChg chg="mod">
          <ac:chgData name="Zachary Bischoff" userId="S::zbischoff@knights.ucf.edu::b247343c-d733-46b3-88a8-3df0b69c363d" providerId="AD" clId="Web-{F2C9A5A3-4E5F-49F4-9C68-4D56ACD2928C}" dt="2018-05-31T20:10:45.081" v="548" actId="20577"/>
          <ac:spMkLst>
            <pc:docMk/>
            <pc:sldMk cId="3175282675" sldId="268"/>
            <ac:spMk id="2" creationId="{D743E647-D561-45C4-A58D-6F91385F7216}"/>
          </ac:spMkLst>
        </pc:spChg>
      </pc:sldChg>
      <pc:sldChg chg="ord">
        <pc:chgData name="Zachary Bischoff" userId="S::zbischoff@knights.ucf.edu::b247343c-d733-46b3-88a8-3df0b69c363d" providerId="AD" clId="Web-{F2C9A5A3-4E5F-49F4-9C68-4D56ACD2928C}" dt="2018-05-31T20:09:26.751" v="485"/>
        <pc:sldMkLst>
          <pc:docMk/>
          <pc:sldMk cId="4204642884" sldId="269"/>
        </pc:sldMkLst>
      </pc:sldChg>
      <pc:sldChg chg="modSp">
        <pc:chgData name="Zachary Bischoff" userId="S::zbischoff@knights.ucf.edu::b247343c-d733-46b3-88a8-3df0b69c363d" providerId="AD" clId="Web-{F2C9A5A3-4E5F-49F4-9C68-4D56ACD2928C}" dt="2018-05-31T20:12:00.520" v="623" actId="20577"/>
        <pc:sldMkLst>
          <pc:docMk/>
          <pc:sldMk cId="605571916" sldId="270"/>
        </pc:sldMkLst>
        <pc:spChg chg="mod">
          <ac:chgData name="Zachary Bischoff" userId="S::zbischoff@knights.ucf.edu::b247343c-d733-46b3-88a8-3df0b69c363d" providerId="AD" clId="Web-{F2C9A5A3-4E5F-49F4-9C68-4D56ACD2928C}" dt="2018-05-31T20:12:00.520" v="623" actId="20577"/>
          <ac:spMkLst>
            <pc:docMk/>
            <pc:sldMk cId="605571916" sldId="270"/>
            <ac:spMk id="2" creationId="{EBE92599-2A3A-4470-9B34-627B33810286}"/>
          </ac:spMkLst>
        </pc:spChg>
      </pc:sldChg>
      <pc:sldChg chg="modSp">
        <pc:chgData name="Zachary Bischoff" userId="S::zbischoff@knights.ucf.edu::b247343c-d733-46b3-88a8-3df0b69c363d" providerId="AD" clId="Web-{F2C9A5A3-4E5F-49F4-9C68-4D56ACD2928C}" dt="2018-05-31T20:12:17.833" v="651" actId="20577"/>
        <pc:sldMkLst>
          <pc:docMk/>
          <pc:sldMk cId="126729240" sldId="271"/>
        </pc:sldMkLst>
        <pc:spChg chg="mod">
          <ac:chgData name="Zachary Bischoff" userId="S::zbischoff@knights.ucf.edu::b247343c-d733-46b3-88a8-3df0b69c363d" providerId="AD" clId="Web-{F2C9A5A3-4E5F-49F4-9C68-4D56ACD2928C}" dt="2018-05-31T20:12:17.833" v="651" actId="20577"/>
          <ac:spMkLst>
            <pc:docMk/>
            <pc:sldMk cId="126729240" sldId="271"/>
            <ac:spMk id="2" creationId="{98484412-B2DE-4ECA-8435-2579F35DFEB0}"/>
          </ac:spMkLst>
        </pc:spChg>
      </pc:sldChg>
      <pc:sldChg chg="modSp">
        <pc:chgData name="Zachary Bischoff" userId="S::zbischoff@knights.ucf.edu::b247343c-d733-46b3-88a8-3df0b69c363d" providerId="AD" clId="Web-{F2C9A5A3-4E5F-49F4-9C68-4D56ACD2928C}" dt="2018-05-31T20:12:54.411" v="695" actId="20577"/>
        <pc:sldMkLst>
          <pc:docMk/>
          <pc:sldMk cId="1567655970" sldId="272"/>
        </pc:sldMkLst>
        <pc:spChg chg="mod">
          <ac:chgData name="Zachary Bischoff" userId="S::zbischoff@knights.ucf.edu::b247343c-d733-46b3-88a8-3df0b69c363d" providerId="AD" clId="Web-{F2C9A5A3-4E5F-49F4-9C68-4D56ACD2928C}" dt="2018-05-31T20:12:54.411" v="695" actId="20577"/>
          <ac:spMkLst>
            <pc:docMk/>
            <pc:sldMk cId="1567655970" sldId="272"/>
            <ac:spMk id="2" creationId="{047D7062-C38D-4B8D-BC28-F58C1DDB09BB}"/>
          </ac:spMkLst>
        </pc:spChg>
      </pc:sldChg>
      <pc:sldChg chg="modSp">
        <pc:chgData name="Zachary Bischoff" userId="S::zbischoff@knights.ucf.edu::b247343c-d733-46b3-88a8-3df0b69c363d" providerId="AD" clId="Web-{F2C9A5A3-4E5F-49F4-9C68-4D56ACD2928C}" dt="2018-05-31T20:13:02.787" v="707" actId="20577"/>
        <pc:sldMkLst>
          <pc:docMk/>
          <pc:sldMk cId="4158009932" sldId="273"/>
        </pc:sldMkLst>
        <pc:spChg chg="mod">
          <ac:chgData name="Zachary Bischoff" userId="S::zbischoff@knights.ucf.edu::b247343c-d733-46b3-88a8-3df0b69c363d" providerId="AD" clId="Web-{F2C9A5A3-4E5F-49F4-9C68-4D56ACD2928C}" dt="2018-05-31T20:13:02.787" v="707" actId="20577"/>
          <ac:spMkLst>
            <pc:docMk/>
            <pc:sldMk cId="4158009932" sldId="273"/>
            <ac:spMk id="2" creationId="{22747528-BEE1-4545-870C-ABFE14136A36}"/>
          </ac:spMkLst>
        </pc:spChg>
      </pc:sldChg>
      <pc:sldChg chg="modSp">
        <pc:chgData name="Zachary Bischoff" userId="S::zbischoff@knights.ucf.edu::b247343c-d733-46b3-88a8-3df0b69c363d" providerId="AD" clId="Web-{F2C9A5A3-4E5F-49F4-9C68-4D56ACD2928C}" dt="2018-05-31T20:15:26.029" v="772" actId="20577"/>
        <pc:sldMkLst>
          <pc:docMk/>
          <pc:sldMk cId="3612164143" sldId="274"/>
        </pc:sldMkLst>
        <pc:spChg chg="mod">
          <ac:chgData name="Zachary Bischoff" userId="S::zbischoff@knights.ucf.edu::b247343c-d733-46b3-88a8-3df0b69c363d" providerId="AD" clId="Web-{F2C9A5A3-4E5F-49F4-9C68-4D56ACD2928C}" dt="2018-05-31T20:15:26.029" v="772" actId="20577"/>
          <ac:spMkLst>
            <pc:docMk/>
            <pc:sldMk cId="3612164143" sldId="274"/>
            <ac:spMk id="2" creationId="{4CC54760-0A4F-4D55-9E6D-DC18949A3817}"/>
          </ac:spMkLst>
        </pc:spChg>
      </pc:sldChg>
      <pc:sldChg chg="modSp mod chgLayout">
        <pc:chgData name="Zachary Bischoff" userId="S::zbischoff@knights.ucf.edu::b247343c-d733-46b3-88a8-3df0b69c363d" providerId="AD" clId="Web-{F2C9A5A3-4E5F-49F4-9C68-4D56ACD2928C}" dt="2018-05-31T20:13:35.678" v="718"/>
        <pc:sldMkLst>
          <pc:docMk/>
          <pc:sldMk cId="1571069971" sldId="275"/>
        </pc:sldMkLst>
        <pc:spChg chg="mod ord">
          <ac:chgData name="Zachary Bischoff" userId="S::zbischoff@knights.ucf.edu::b247343c-d733-46b3-88a8-3df0b69c363d" providerId="AD" clId="Web-{F2C9A5A3-4E5F-49F4-9C68-4D56ACD2928C}" dt="2018-05-31T20:13:35.678" v="718"/>
          <ac:spMkLst>
            <pc:docMk/>
            <pc:sldMk cId="1571069971" sldId="275"/>
            <ac:spMk id="2" creationId="{E9723BF6-F31C-48F3-B6BF-4D9981C4552C}"/>
          </ac:spMkLst>
        </pc:spChg>
        <pc:spChg chg="mod ord">
          <ac:chgData name="Zachary Bischoff" userId="S::zbischoff@knights.ucf.edu::b247343c-d733-46b3-88a8-3df0b69c363d" providerId="AD" clId="Web-{F2C9A5A3-4E5F-49F4-9C68-4D56ACD2928C}" dt="2018-05-31T20:13:35.678" v="718"/>
          <ac:spMkLst>
            <pc:docMk/>
            <pc:sldMk cId="1571069971" sldId="275"/>
            <ac:spMk id="3" creationId="{60696E40-E5E6-4533-9C0E-C51FD88D97B9}"/>
          </ac:spMkLst>
        </pc:spChg>
      </pc:sldChg>
      <pc:sldChg chg="modSp">
        <pc:chgData name="Zachary Bischoff" userId="S::zbischoff@knights.ucf.edu::b247343c-d733-46b3-88a8-3df0b69c363d" providerId="AD" clId="Web-{F2C9A5A3-4E5F-49F4-9C68-4D56ACD2928C}" dt="2018-05-31T20:04:35.652" v="266" actId="20577"/>
        <pc:sldMkLst>
          <pc:docMk/>
          <pc:sldMk cId="1469320838" sldId="276"/>
        </pc:sldMkLst>
        <pc:spChg chg="mod">
          <ac:chgData name="Zachary Bischoff" userId="S::zbischoff@knights.ucf.edu::b247343c-d733-46b3-88a8-3df0b69c363d" providerId="AD" clId="Web-{F2C9A5A3-4E5F-49F4-9C68-4D56ACD2928C}" dt="2018-05-31T20:04:35.652" v="266" actId="20577"/>
          <ac:spMkLst>
            <pc:docMk/>
            <pc:sldMk cId="1469320838" sldId="276"/>
            <ac:spMk id="2" creationId="{3232D1D3-5D89-4FD7-96EA-D8BA9743BFEB}"/>
          </ac:spMkLst>
        </pc:spChg>
      </pc:sldChg>
      <pc:sldChg chg="addSp delSp modSp">
        <pc:chgData name="Zachary Bischoff" userId="S::zbischoff@knights.ucf.edu::b247343c-d733-46b3-88a8-3df0b69c363d" providerId="AD" clId="Web-{F2C9A5A3-4E5F-49F4-9C68-4D56ACD2928C}" dt="2018-05-31T19:59:36.220" v="194"/>
        <pc:sldMkLst>
          <pc:docMk/>
          <pc:sldMk cId="557950315" sldId="277"/>
        </pc:sldMkLst>
        <pc:spChg chg="mod ord">
          <ac:chgData name="Zachary Bischoff" userId="S::zbischoff@knights.ucf.edu::b247343c-d733-46b3-88a8-3df0b69c363d" providerId="AD" clId="Web-{F2C9A5A3-4E5F-49F4-9C68-4D56ACD2928C}" dt="2018-05-31T19:58:02.062" v="155" actId="1076"/>
          <ac:spMkLst>
            <pc:docMk/>
            <pc:sldMk cId="557950315" sldId="277"/>
            <ac:spMk id="2" creationId="{0217CE24-E5C6-4544-BEC1-CED681FE9EAA}"/>
          </ac:spMkLst>
        </pc:spChg>
        <pc:spChg chg="mod">
          <ac:chgData name="Zachary Bischoff" userId="S::zbischoff@knights.ucf.edu::b247343c-d733-46b3-88a8-3df0b69c363d" providerId="AD" clId="Web-{F2C9A5A3-4E5F-49F4-9C68-4D56ACD2928C}" dt="2018-05-31T19:58:15.906" v="156" actId="1076"/>
          <ac:spMkLst>
            <pc:docMk/>
            <pc:sldMk cId="557950315" sldId="277"/>
            <ac:spMk id="3" creationId="{E690187F-6F5E-45B8-810F-07C75C3EBD17}"/>
          </ac:spMkLst>
        </pc:spChg>
        <pc:spChg chg="mod">
          <ac:chgData name="Zachary Bischoff" userId="S::zbischoff@knights.ucf.edu::b247343c-d733-46b3-88a8-3df0b69c363d" providerId="AD" clId="Web-{F2C9A5A3-4E5F-49F4-9C68-4D56ACD2928C}" dt="2018-05-31T19:59:10.594" v="192" actId="20577"/>
          <ac:spMkLst>
            <pc:docMk/>
            <pc:sldMk cId="557950315" sldId="277"/>
            <ac:spMk id="4" creationId="{E6402E9D-51C3-4711-BE09-7FFB5E52386D}"/>
          </ac:spMkLst>
        </pc:spChg>
        <pc:spChg chg="mod">
          <ac:chgData name="Zachary Bischoff" userId="S::zbischoff@knights.ucf.edu::b247343c-d733-46b3-88a8-3df0b69c363d" providerId="AD" clId="Web-{F2C9A5A3-4E5F-49F4-9C68-4D56ACD2928C}" dt="2018-05-31T19:58:15.922" v="158" actId="1076"/>
          <ac:spMkLst>
            <pc:docMk/>
            <pc:sldMk cId="557950315" sldId="277"/>
            <ac:spMk id="5" creationId="{B1B005B4-DF0E-47BA-A115-4EBC8648C45E}"/>
          </ac:spMkLst>
        </pc:spChg>
        <pc:spChg chg="mod">
          <ac:chgData name="Zachary Bischoff" userId="S::zbischoff@knights.ucf.edu::b247343c-d733-46b3-88a8-3df0b69c363d" providerId="AD" clId="Web-{F2C9A5A3-4E5F-49F4-9C68-4D56ACD2928C}" dt="2018-05-31T19:58:51.516" v="187" actId="20577"/>
          <ac:spMkLst>
            <pc:docMk/>
            <pc:sldMk cId="557950315" sldId="277"/>
            <ac:spMk id="6" creationId="{D0F731B6-09D3-45F5-A76C-207CEBFC48B9}"/>
          </ac:spMkLst>
        </pc:spChg>
        <pc:spChg chg="mod">
          <ac:chgData name="Zachary Bischoff" userId="S::zbischoff@knights.ucf.edu::b247343c-d733-46b3-88a8-3df0b69c363d" providerId="AD" clId="Web-{F2C9A5A3-4E5F-49F4-9C68-4D56ACD2928C}" dt="2018-05-31T19:59:32.829" v="193" actId="1076"/>
          <ac:spMkLst>
            <pc:docMk/>
            <pc:sldMk cId="557950315" sldId="277"/>
            <ac:spMk id="7" creationId="{7C4BBCB4-DCAF-4B4E-99AA-F5B208DC4959}"/>
          </ac:spMkLst>
        </pc:spChg>
        <pc:cxnChg chg="del mod">
          <ac:chgData name="Zachary Bischoff" userId="S::zbischoff@knights.ucf.edu::b247343c-d733-46b3-88a8-3df0b69c363d" providerId="AD" clId="Web-{F2C9A5A3-4E5F-49F4-9C68-4D56ACD2928C}" dt="2018-05-31T19:56:58.186" v="137"/>
          <ac:cxnSpMkLst>
            <pc:docMk/>
            <pc:sldMk cId="557950315" sldId="277"/>
            <ac:cxnSpMk id="8" creationId="{9E36F8CF-A965-4C35-AED4-96BF5C24F661}"/>
          </ac:cxnSpMkLst>
        </pc:cxnChg>
        <pc:cxnChg chg="del mod">
          <ac:chgData name="Zachary Bischoff" userId="S::zbischoff@knights.ucf.edu::b247343c-d733-46b3-88a8-3df0b69c363d" providerId="AD" clId="Web-{F2C9A5A3-4E5F-49F4-9C68-4D56ACD2928C}" dt="2018-05-31T19:59:36.220" v="194"/>
          <ac:cxnSpMkLst>
            <pc:docMk/>
            <pc:sldMk cId="557950315" sldId="277"/>
            <ac:cxnSpMk id="9" creationId="{DC3CCBC3-DB1F-48B5-AD34-DDFD8317C9B5}"/>
          </ac:cxnSpMkLst>
        </pc:cxnChg>
        <pc:cxnChg chg="del mod">
          <ac:chgData name="Zachary Bischoff" userId="S::zbischoff@knights.ucf.edu::b247343c-d733-46b3-88a8-3df0b69c363d" providerId="AD" clId="Web-{F2C9A5A3-4E5F-49F4-9C68-4D56ACD2928C}" dt="2018-05-31T19:55:20.496" v="119"/>
          <ac:cxnSpMkLst>
            <pc:docMk/>
            <pc:sldMk cId="557950315" sldId="277"/>
            <ac:cxnSpMk id="10" creationId="{DB84B468-7A93-4BAE-BDED-9D90A418EC97}"/>
          </ac:cxnSpMkLst>
        </pc:cxnChg>
        <pc:cxnChg chg="mod">
          <ac:chgData name="Zachary Bischoff" userId="S::zbischoff@knights.ucf.edu::b247343c-d733-46b3-88a8-3df0b69c363d" providerId="AD" clId="Web-{F2C9A5A3-4E5F-49F4-9C68-4D56ACD2928C}" dt="2018-05-31T19:58:15.937" v="160" actId="1076"/>
          <ac:cxnSpMkLst>
            <pc:docMk/>
            <pc:sldMk cId="557950315" sldId="277"/>
            <ac:cxnSpMk id="11" creationId="{9A4543D3-FA3D-49C2-ADEE-50306161CB72}"/>
          </ac:cxnSpMkLst>
        </pc:cxnChg>
        <pc:cxnChg chg="add mod">
          <ac:chgData name="Zachary Bischoff" userId="S::zbischoff@knights.ucf.edu::b247343c-d733-46b3-88a8-3df0b69c363d" providerId="AD" clId="Web-{F2C9A5A3-4E5F-49F4-9C68-4D56ACD2928C}" dt="2018-05-31T19:58:15.937" v="161" actId="1076"/>
          <ac:cxnSpMkLst>
            <pc:docMk/>
            <pc:sldMk cId="557950315" sldId="277"/>
            <ac:cxnSpMk id="12" creationId="{0FBA27A3-F57A-492A-BCFD-BB9BDC17D8CE}"/>
          </ac:cxnSpMkLst>
        </pc:cxnChg>
        <pc:cxnChg chg="add mod">
          <ac:chgData name="Zachary Bischoff" userId="S::zbischoff@knights.ucf.edu::b247343c-d733-46b3-88a8-3df0b69c363d" providerId="AD" clId="Web-{F2C9A5A3-4E5F-49F4-9C68-4D56ACD2928C}" dt="2018-05-31T19:58:15.953" v="162" actId="1076"/>
          <ac:cxnSpMkLst>
            <pc:docMk/>
            <pc:sldMk cId="557950315" sldId="277"/>
            <ac:cxnSpMk id="13" creationId="{FFB6277E-5B17-4E62-84E8-EE5A69B83E60}"/>
          </ac:cxnSpMkLst>
        </pc:cxnChg>
        <pc:cxnChg chg="add mod">
          <ac:chgData name="Zachary Bischoff" userId="S::zbischoff@knights.ucf.edu::b247343c-d733-46b3-88a8-3df0b69c363d" providerId="AD" clId="Web-{F2C9A5A3-4E5F-49F4-9C68-4D56ACD2928C}" dt="2018-05-31T19:58:15.953" v="163" actId="1076"/>
          <ac:cxnSpMkLst>
            <pc:docMk/>
            <pc:sldMk cId="557950315" sldId="277"/>
            <ac:cxnSpMk id="14" creationId="{8F9B14AF-B101-4148-8D0D-81AB56CBB880}"/>
          </ac:cxnSpMkLst>
        </pc:cxnChg>
      </pc:sldChg>
      <pc:sldChg chg="del">
        <pc:chgData name="Zachary Bischoff" userId="S::zbischoff@knights.ucf.edu::b247343c-d733-46b3-88a8-3df0b69c363d" providerId="AD" clId="Web-{F2C9A5A3-4E5F-49F4-9C68-4D56ACD2928C}" dt="2018-05-31T20:02:24.806" v="208"/>
        <pc:sldMkLst>
          <pc:docMk/>
          <pc:sldMk cId="3152699142" sldId="278"/>
        </pc:sldMkLst>
      </pc:sldChg>
      <pc:sldChg chg="modSp">
        <pc:chgData name="Zachary Bischoff" userId="S::zbischoff@knights.ucf.edu::b247343c-d733-46b3-88a8-3df0b69c363d" providerId="AD" clId="Web-{F2C9A5A3-4E5F-49F4-9C68-4D56ACD2928C}" dt="2018-05-31T20:03:19.291" v="228" actId="20577"/>
        <pc:sldMkLst>
          <pc:docMk/>
          <pc:sldMk cId="1671709749" sldId="279"/>
        </pc:sldMkLst>
        <pc:spChg chg="mod">
          <ac:chgData name="Zachary Bischoff" userId="S::zbischoff@knights.ucf.edu::b247343c-d733-46b3-88a8-3df0b69c363d" providerId="AD" clId="Web-{F2C9A5A3-4E5F-49F4-9C68-4D56ACD2928C}" dt="2018-05-31T20:03:19.291" v="228" actId="20577"/>
          <ac:spMkLst>
            <pc:docMk/>
            <pc:sldMk cId="1671709749" sldId="279"/>
            <ac:spMk id="2" creationId="{43D5DFBF-DE7E-4CFE-85A0-EC394C33DA4F}"/>
          </ac:spMkLst>
        </pc:spChg>
      </pc:sldChg>
      <pc:sldChg chg="modSp">
        <pc:chgData name="Zachary Bischoff" userId="S::zbischoff@knights.ucf.edu::b247343c-d733-46b3-88a8-3df0b69c363d" providerId="AD" clId="Web-{F2C9A5A3-4E5F-49F4-9C68-4D56ACD2928C}" dt="2018-05-31T20:03:55.776" v="244" actId="20577"/>
        <pc:sldMkLst>
          <pc:docMk/>
          <pc:sldMk cId="324823731" sldId="280"/>
        </pc:sldMkLst>
        <pc:spChg chg="mod">
          <ac:chgData name="Zachary Bischoff" userId="S::zbischoff@knights.ucf.edu::b247343c-d733-46b3-88a8-3df0b69c363d" providerId="AD" clId="Web-{F2C9A5A3-4E5F-49F4-9C68-4D56ACD2928C}" dt="2018-05-31T20:03:55.776" v="244" actId="20577"/>
          <ac:spMkLst>
            <pc:docMk/>
            <pc:sldMk cId="324823731" sldId="280"/>
            <ac:spMk id="2" creationId="{29964B81-6565-49A2-BD61-4D10B7280A05}"/>
          </ac:spMkLst>
        </pc:spChg>
      </pc:sldChg>
      <pc:sldChg chg="del">
        <pc:chgData name="Zachary Bischoff" userId="S::zbischoff@knights.ucf.edu::b247343c-d733-46b3-88a8-3df0b69c363d" providerId="AD" clId="Web-{F2C9A5A3-4E5F-49F4-9C68-4D56ACD2928C}" dt="2018-05-31T20:04:18.558" v="247"/>
        <pc:sldMkLst>
          <pc:docMk/>
          <pc:sldMk cId="2803111006" sldId="281"/>
        </pc:sldMkLst>
      </pc:sldChg>
      <pc:sldChg chg="modSp new mod ord chgLayout">
        <pc:chgData name="Zachary Bischoff" userId="S::zbischoff@knights.ucf.edu::b247343c-d733-46b3-88a8-3df0b69c363d" providerId="AD" clId="Web-{F2C9A5A3-4E5F-49F4-9C68-4D56ACD2928C}" dt="2018-05-31T20:23:41.773" v="833"/>
        <pc:sldMkLst>
          <pc:docMk/>
          <pc:sldMk cId="1681693682" sldId="283"/>
        </pc:sldMkLst>
        <pc:spChg chg="mod ord">
          <ac:chgData name="Zachary Bischoff" userId="S::zbischoff@knights.ucf.edu::b247343c-d733-46b3-88a8-3df0b69c363d" providerId="AD" clId="Web-{F2C9A5A3-4E5F-49F4-9C68-4D56ACD2928C}" dt="2018-05-31T20:05:13.356" v="277" actId="20577"/>
          <ac:spMkLst>
            <pc:docMk/>
            <pc:sldMk cId="1681693682" sldId="283"/>
            <ac:spMk id="2" creationId="{A6387A36-A565-4193-87CB-8793EAEADF9D}"/>
          </ac:spMkLst>
        </pc:spChg>
        <pc:spChg chg="mod ord">
          <ac:chgData name="Zachary Bischoff" userId="S::zbischoff@knights.ucf.edu::b247343c-d733-46b3-88a8-3df0b69c363d" providerId="AD" clId="Web-{F2C9A5A3-4E5F-49F4-9C68-4D56ACD2928C}" dt="2018-05-31T20:05:24.153" v="284" actId="20577"/>
          <ac:spMkLst>
            <pc:docMk/>
            <pc:sldMk cId="1681693682" sldId="283"/>
            <ac:spMk id="3" creationId="{4E7A11A2-8E15-4BFE-92C7-105356E46F26}"/>
          </ac:spMkLst>
        </pc:spChg>
      </pc:sldChg>
      <pc:sldChg chg="addSp modSp new mod ord chgLayout">
        <pc:chgData name="Zachary Bischoff" userId="S::zbischoff@knights.ucf.edu::b247343c-d733-46b3-88a8-3df0b69c363d" providerId="AD" clId="Web-{F2C9A5A3-4E5F-49F4-9C68-4D56ACD2928C}" dt="2018-05-31T20:05:46.841" v="302" actId="20577"/>
        <pc:sldMkLst>
          <pc:docMk/>
          <pc:sldMk cId="3223933570" sldId="284"/>
        </pc:sldMkLst>
        <pc:spChg chg="mod ord">
          <ac:chgData name="Zachary Bischoff" userId="S::zbischoff@knights.ucf.edu::b247343c-d733-46b3-88a8-3df0b69c363d" providerId="AD" clId="Web-{F2C9A5A3-4E5F-49F4-9C68-4D56ACD2928C}" dt="2018-05-31T20:05:38.653" v="295" actId="20577"/>
          <ac:spMkLst>
            <pc:docMk/>
            <pc:sldMk cId="3223933570" sldId="284"/>
            <ac:spMk id="2" creationId="{1FFE030F-5776-4E7A-8D68-3790C83E5738}"/>
          </ac:spMkLst>
        </pc:spChg>
        <pc:spChg chg="add mod ord">
          <ac:chgData name="Zachary Bischoff" userId="S::zbischoff@knights.ucf.edu::b247343c-d733-46b3-88a8-3df0b69c363d" providerId="AD" clId="Web-{F2C9A5A3-4E5F-49F4-9C68-4D56ACD2928C}" dt="2018-05-31T20:05:46.841" v="302" actId="20577"/>
          <ac:spMkLst>
            <pc:docMk/>
            <pc:sldMk cId="3223933570" sldId="284"/>
            <ac:spMk id="3" creationId="{B0FCE415-3AD7-4BCC-AA03-F51AB936A97D}"/>
          </ac:spMkLst>
        </pc:spChg>
      </pc:sldChg>
      <pc:sldChg chg="modSp new mod ord chgLayout">
        <pc:chgData name="Zachary Bischoff" userId="S::zbischoff@knights.ucf.edu::b247343c-d733-46b3-88a8-3df0b69c363d" providerId="AD" clId="Web-{F2C9A5A3-4E5F-49F4-9C68-4D56ACD2928C}" dt="2018-05-31T20:06:08.341" v="330" actId="20577"/>
        <pc:sldMkLst>
          <pc:docMk/>
          <pc:sldMk cId="633486850" sldId="285"/>
        </pc:sldMkLst>
        <pc:spChg chg="mod ord">
          <ac:chgData name="Zachary Bischoff" userId="S::zbischoff@knights.ucf.edu::b247343c-d733-46b3-88a8-3df0b69c363d" providerId="AD" clId="Web-{F2C9A5A3-4E5F-49F4-9C68-4D56ACD2928C}" dt="2018-05-31T20:06:05.247" v="323" actId="20577"/>
          <ac:spMkLst>
            <pc:docMk/>
            <pc:sldMk cId="633486850" sldId="285"/>
            <ac:spMk id="2" creationId="{A55FAEA6-0FE1-4C36-BCDF-0013FFB41F79}"/>
          </ac:spMkLst>
        </pc:spChg>
        <pc:spChg chg="mod ord">
          <ac:chgData name="Zachary Bischoff" userId="S::zbischoff@knights.ucf.edu::b247343c-d733-46b3-88a8-3df0b69c363d" providerId="AD" clId="Web-{F2C9A5A3-4E5F-49F4-9C68-4D56ACD2928C}" dt="2018-05-31T20:06:08.341" v="330" actId="20577"/>
          <ac:spMkLst>
            <pc:docMk/>
            <pc:sldMk cId="633486850" sldId="285"/>
            <ac:spMk id="3" creationId="{DBE43958-8564-400F-BFAA-992229B3D48C}"/>
          </ac:spMkLst>
        </pc:spChg>
      </pc:sldChg>
      <pc:sldChg chg="delSp modSp new mod ord chgLayout">
        <pc:chgData name="Zachary Bischoff" userId="S::zbischoff@knights.ucf.edu::b247343c-d733-46b3-88a8-3df0b69c363d" providerId="AD" clId="Web-{F2C9A5A3-4E5F-49F4-9C68-4D56ACD2928C}" dt="2018-05-31T20:08:36.188" v="466" actId="20577"/>
        <pc:sldMkLst>
          <pc:docMk/>
          <pc:sldMk cId="899126531" sldId="286"/>
        </pc:sldMkLst>
        <pc:spChg chg="mod ord">
          <ac:chgData name="Zachary Bischoff" userId="S::zbischoff@knights.ucf.edu::b247343c-d733-46b3-88a8-3df0b69c363d" providerId="AD" clId="Web-{F2C9A5A3-4E5F-49F4-9C68-4D56ACD2928C}" dt="2018-05-31T20:08:31.281" v="459" actId="20577"/>
          <ac:spMkLst>
            <pc:docMk/>
            <pc:sldMk cId="899126531" sldId="286"/>
            <ac:spMk id="2" creationId="{7D601470-9234-4F07-B961-928316BD13C8}"/>
          </ac:spMkLst>
        </pc:spChg>
        <pc:spChg chg="mod ord">
          <ac:chgData name="Zachary Bischoff" userId="S::zbischoff@knights.ucf.edu::b247343c-d733-46b3-88a8-3df0b69c363d" providerId="AD" clId="Web-{F2C9A5A3-4E5F-49F4-9C68-4D56ACD2928C}" dt="2018-05-31T20:08:36.188" v="466" actId="20577"/>
          <ac:spMkLst>
            <pc:docMk/>
            <pc:sldMk cId="899126531" sldId="286"/>
            <ac:spMk id="3" creationId="{1DCC371C-7952-4A53-90D1-1E0A4B24A659}"/>
          </ac:spMkLst>
        </pc:spChg>
        <pc:spChg chg="del">
          <ac:chgData name="Zachary Bischoff" userId="S::zbischoff@knights.ucf.edu::b247343c-d733-46b3-88a8-3df0b69c363d" providerId="AD" clId="Web-{F2C9A5A3-4E5F-49F4-9C68-4D56ACD2928C}" dt="2018-05-31T20:08:27.531" v="456" actId="20577"/>
          <ac:spMkLst>
            <pc:docMk/>
            <pc:sldMk cId="899126531" sldId="286"/>
            <ac:spMk id="4" creationId="{2D83D388-9D87-4E62-9FA4-6F4414A05C56}"/>
          </ac:spMkLst>
        </pc:spChg>
        <pc:spChg chg="del">
          <ac:chgData name="Zachary Bischoff" userId="S::zbischoff@knights.ucf.edu::b247343c-d733-46b3-88a8-3df0b69c363d" providerId="AD" clId="Web-{F2C9A5A3-4E5F-49F4-9C68-4D56ACD2928C}" dt="2018-05-31T20:08:27.531" v="456" actId="20577"/>
          <ac:spMkLst>
            <pc:docMk/>
            <pc:sldMk cId="899126531" sldId="286"/>
            <ac:spMk id="5" creationId="{10B74282-F601-4DBC-8348-7EE40AF0C47F}"/>
          </ac:spMkLst>
        </pc:spChg>
        <pc:spChg chg="del">
          <ac:chgData name="Zachary Bischoff" userId="S::zbischoff@knights.ucf.edu::b247343c-d733-46b3-88a8-3df0b69c363d" providerId="AD" clId="Web-{F2C9A5A3-4E5F-49F4-9C68-4D56ACD2928C}" dt="2018-05-31T20:08:27.531" v="456" actId="20577"/>
          <ac:spMkLst>
            <pc:docMk/>
            <pc:sldMk cId="899126531" sldId="286"/>
            <ac:spMk id="6" creationId="{6ED8855A-1210-4CC3-8047-FDF1C8E07E62}"/>
          </ac:spMkLst>
        </pc:spChg>
      </pc:sldChg>
      <pc:sldChg chg="modSp new mod ord chgLayout">
        <pc:chgData name="Zachary Bischoff" userId="S::zbischoff@knights.ucf.edu::b247343c-d733-46b3-88a8-3df0b69c363d" providerId="AD" clId="Web-{F2C9A5A3-4E5F-49F4-9C68-4D56ACD2928C}" dt="2018-05-31T20:09:13.501" v="481" actId="20577"/>
        <pc:sldMkLst>
          <pc:docMk/>
          <pc:sldMk cId="2245946077" sldId="287"/>
        </pc:sldMkLst>
        <pc:spChg chg="mod ord">
          <ac:chgData name="Zachary Bischoff" userId="S::zbischoff@knights.ucf.edu::b247343c-d733-46b3-88a8-3df0b69c363d" providerId="AD" clId="Web-{F2C9A5A3-4E5F-49F4-9C68-4D56ACD2928C}" dt="2018-05-31T20:09:11.204" v="476" actId="20577"/>
          <ac:spMkLst>
            <pc:docMk/>
            <pc:sldMk cId="2245946077" sldId="287"/>
            <ac:spMk id="2" creationId="{5ACDF209-086F-42BF-A95E-599F7557E6A3}"/>
          </ac:spMkLst>
        </pc:spChg>
        <pc:spChg chg="mod ord">
          <ac:chgData name="Zachary Bischoff" userId="S::zbischoff@knights.ucf.edu::b247343c-d733-46b3-88a8-3df0b69c363d" providerId="AD" clId="Web-{F2C9A5A3-4E5F-49F4-9C68-4D56ACD2928C}" dt="2018-05-31T20:09:13.501" v="481" actId="20577"/>
          <ac:spMkLst>
            <pc:docMk/>
            <pc:sldMk cId="2245946077" sldId="287"/>
            <ac:spMk id="3" creationId="{7A826210-222A-43A5-867C-12CBC5A64E88}"/>
          </ac:spMkLst>
        </pc:spChg>
      </pc:sldChg>
      <pc:sldChg chg="modSp new mod ord chgLayout">
        <pc:chgData name="Zachary Bischoff" userId="S::zbischoff@knights.ucf.edu::b247343c-d733-46b3-88a8-3df0b69c363d" providerId="AD" clId="Web-{F2C9A5A3-4E5F-49F4-9C68-4D56ACD2928C}" dt="2018-05-31T20:10:13.846" v="520" actId="20577"/>
        <pc:sldMkLst>
          <pc:docMk/>
          <pc:sldMk cId="3430357860" sldId="288"/>
        </pc:sldMkLst>
        <pc:spChg chg="mod ord">
          <ac:chgData name="Zachary Bischoff" userId="S::zbischoff@knights.ucf.edu::b247343c-d733-46b3-88a8-3df0b69c363d" providerId="AD" clId="Web-{F2C9A5A3-4E5F-49F4-9C68-4D56ACD2928C}" dt="2018-05-31T20:10:11.221" v="513" actId="20577"/>
          <ac:spMkLst>
            <pc:docMk/>
            <pc:sldMk cId="3430357860" sldId="288"/>
            <ac:spMk id="2" creationId="{9D2F87FF-2288-4979-BD0B-141E05044D13}"/>
          </ac:spMkLst>
        </pc:spChg>
        <pc:spChg chg="mod ord">
          <ac:chgData name="Zachary Bischoff" userId="S::zbischoff@knights.ucf.edu::b247343c-d733-46b3-88a8-3df0b69c363d" providerId="AD" clId="Web-{F2C9A5A3-4E5F-49F4-9C68-4D56ACD2928C}" dt="2018-05-31T20:10:13.846" v="520" actId="20577"/>
          <ac:spMkLst>
            <pc:docMk/>
            <pc:sldMk cId="3430357860" sldId="288"/>
            <ac:spMk id="3" creationId="{68C108F7-2C4F-4FEA-A31F-847F39755468}"/>
          </ac:spMkLst>
        </pc:spChg>
      </pc:sldChg>
      <pc:sldChg chg="modSp new mod ord chgLayout">
        <pc:chgData name="Zachary Bischoff" userId="S::zbischoff@knights.ucf.edu::b247343c-d733-46b3-88a8-3df0b69c363d" providerId="AD" clId="Web-{F2C9A5A3-4E5F-49F4-9C68-4D56ACD2928C}" dt="2018-05-31T20:13:15.724" v="715" actId="20577"/>
        <pc:sldMkLst>
          <pc:docMk/>
          <pc:sldMk cId="2306103610" sldId="289"/>
        </pc:sldMkLst>
        <pc:spChg chg="mod ord">
          <ac:chgData name="Zachary Bischoff" userId="S::zbischoff@knights.ucf.edu::b247343c-d733-46b3-88a8-3df0b69c363d" providerId="AD" clId="Web-{F2C9A5A3-4E5F-49F4-9C68-4D56ACD2928C}" dt="2018-05-31T20:12:48.630" v="686" actId="20577"/>
          <ac:spMkLst>
            <pc:docMk/>
            <pc:sldMk cId="2306103610" sldId="289"/>
            <ac:spMk id="2" creationId="{02B6F59B-F72D-4356-AFF1-1BC223FFFBB4}"/>
          </ac:spMkLst>
        </pc:spChg>
        <pc:spChg chg="mod ord">
          <ac:chgData name="Zachary Bischoff" userId="S::zbischoff@knights.ucf.edu::b247343c-d733-46b3-88a8-3df0b69c363d" providerId="AD" clId="Web-{F2C9A5A3-4E5F-49F4-9C68-4D56ACD2928C}" dt="2018-05-31T20:13:15.724" v="715" actId="20577"/>
          <ac:spMkLst>
            <pc:docMk/>
            <pc:sldMk cId="2306103610" sldId="289"/>
            <ac:spMk id="3" creationId="{6E58C7CD-B5DD-47A3-8075-45490E07150C}"/>
          </ac:spMkLst>
        </pc:spChg>
      </pc:sldChg>
      <pc:sldChg chg="modSp new mod ord chgLayout">
        <pc:chgData name="Zachary Bischoff" userId="S::zbischoff@knights.ucf.edu::b247343c-d733-46b3-88a8-3df0b69c363d" providerId="AD" clId="Web-{F2C9A5A3-4E5F-49F4-9C68-4D56ACD2928C}" dt="2018-05-31T20:15:46.389" v="810" actId="20577"/>
        <pc:sldMkLst>
          <pc:docMk/>
          <pc:sldMk cId="1511325027" sldId="290"/>
        </pc:sldMkLst>
        <pc:spChg chg="mod ord">
          <ac:chgData name="Zachary Bischoff" userId="S::zbischoff@knights.ucf.edu::b247343c-d733-46b3-88a8-3df0b69c363d" providerId="AD" clId="Web-{F2C9A5A3-4E5F-49F4-9C68-4D56ACD2928C}" dt="2018-05-31T20:14:44.075" v="750" actId="20577"/>
          <ac:spMkLst>
            <pc:docMk/>
            <pc:sldMk cId="1511325027" sldId="290"/>
            <ac:spMk id="2" creationId="{63271E86-00F2-4AF7-BAAA-4AA653FC2107}"/>
          </ac:spMkLst>
        </pc:spChg>
        <pc:spChg chg="mod ord">
          <ac:chgData name="Zachary Bischoff" userId="S::zbischoff@knights.ucf.edu::b247343c-d733-46b3-88a8-3df0b69c363d" providerId="AD" clId="Web-{F2C9A5A3-4E5F-49F4-9C68-4D56ACD2928C}" dt="2018-05-31T20:15:46.389" v="810" actId="20577"/>
          <ac:spMkLst>
            <pc:docMk/>
            <pc:sldMk cId="1511325027" sldId="290"/>
            <ac:spMk id="3" creationId="{EF4690B1-1331-4AA5-B5AD-99A00312D3AA}"/>
          </ac:spMkLst>
        </pc:spChg>
      </pc:sldChg>
      <pc:sldChg chg="modSp new">
        <pc:chgData name="Zachary Bischoff" userId="S::zbischoff@knights.ucf.edu::b247343c-d733-46b3-88a8-3df0b69c363d" providerId="AD" clId="Web-{F2C9A5A3-4E5F-49F4-9C68-4D56ACD2928C}" dt="2018-05-31T20:15:42.170" v="804" actId="20577"/>
        <pc:sldMkLst>
          <pc:docMk/>
          <pc:sldMk cId="2792111884" sldId="291"/>
        </pc:sldMkLst>
        <pc:spChg chg="mod">
          <ac:chgData name="Zachary Bischoff" userId="S::zbischoff@knights.ucf.edu::b247343c-d733-46b3-88a8-3df0b69c363d" providerId="AD" clId="Web-{F2C9A5A3-4E5F-49F4-9C68-4D56ACD2928C}" dt="2018-05-31T20:15:42.170" v="804" actId="20577"/>
          <ac:spMkLst>
            <pc:docMk/>
            <pc:sldMk cId="2792111884" sldId="291"/>
            <ac:spMk id="2" creationId="{B966BEA5-F454-438C-8806-3813EA4F5DB5}"/>
          </ac:spMkLst>
        </pc:spChg>
      </pc:sldChg>
    </pc:docChg>
  </pc:docChgLst>
  <pc:docChgLst>
    <pc:chgData name="Devin Goldstein" userId="4a1efffc-68cc-4b6b-9939-e8acd719ffc5" providerId="ADAL" clId="{F45E7C8F-BD52-4FF5-B708-E14A2C1ABCED}"/>
    <pc:docChg chg="undo custSel modSld modMainMaster">
      <pc:chgData name="Devin Goldstein" userId="4a1efffc-68cc-4b6b-9939-e8acd719ffc5" providerId="ADAL" clId="{F45E7C8F-BD52-4FF5-B708-E14A2C1ABCED}" dt="2018-06-01T01:47:57.093" v="1083" actId="20577"/>
      <pc:docMkLst>
        <pc:docMk/>
      </pc:docMkLst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109857222" sldId="256"/>
        </pc:sldMkLst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2589343723" sldId="257"/>
        </pc:sldMkLst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3347718727" sldId="258"/>
        </pc:sldMkLst>
      </pc:sldChg>
      <pc:sldChg chg="modSp 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1213704822" sldId="259"/>
        </pc:sldMkLst>
        <pc:spChg chg="mod">
          <ac:chgData name="Devin Goldstein" userId="4a1efffc-68cc-4b6b-9939-e8acd719ffc5" providerId="ADAL" clId="{F45E7C8F-BD52-4FF5-B708-E14A2C1ABCED}" dt="2018-05-31T20:22:29.285" v="28" actId="20577"/>
          <ac:spMkLst>
            <pc:docMk/>
            <pc:sldMk cId="1213704822" sldId="259"/>
            <ac:spMk id="8" creationId="{2B161FFE-1C57-4498-9240-F7A43BFF296B}"/>
          </ac:spMkLst>
        </pc:spChg>
        <pc:spChg chg="mod">
          <ac:chgData name="Devin Goldstein" userId="4a1efffc-68cc-4b6b-9939-e8acd719ffc5" providerId="ADAL" clId="{F45E7C8F-BD52-4FF5-B708-E14A2C1ABCED}" dt="2018-05-31T20:22:08.035" v="27" actId="20577"/>
          <ac:spMkLst>
            <pc:docMk/>
            <pc:sldMk cId="1213704822" sldId="259"/>
            <ac:spMk id="9" creationId="{2529200E-5D0C-4E67-B8C0-A3E76D5E6F5F}"/>
          </ac:spMkLst>
        </pc:spChg>
        <pc:graphicFrameChg chg="mod">
          <ac:chgData name="Devin Goldstein" userId="4a1efffc-68cc-4b6b-9939-e8acd719ffc5" providerId="ADAL" clId="{F45E7C8F-BD52-4FF5-B708-E14A2C1ABCED}" dt="2018-06-01T00:56:13.779" v="577" actId="12269"/>
          <ac:graphicFrameMkLst>
            <pc:docMk/>
            <pc:sldMk cId="1213704822" sldId="259"/>
            <ac:graphicFrameMk id="19" creationId="{08066501-2AC2-4547-9900-DA7F1884346A}"/>
          </ac:graphicFrameMkLst>
        </pc:graphicFrameChg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2618596062" sldId="260"/>
        </pc:sldMkLst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3534903621" sldId="261"/>
        </pc:sldMkLst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316432237" sldId="263"/>
        </pc:sldMkLst>
      </pc:sldChg>
      <pc:sldChg chg="modSp 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3849516415" sldId="264"/>
        </pc:sldMkLst>
        <pc:spChg chg="mod">
          <ac:chgData name="Devin Goldstein" userId="4a1efffc-68cc-4b6b-9939-e8acd719ffc5" providerId="ADAL" clId="{F45E7C8F-BD52-4FF5-B708-E14A2C1ABCED}" dt="2018-05-31T22:58:01.479" v="58" actId="20577"/>
          <ac:spMkLst>
            <pc:docMk/>
            <pc:sldMk cId="3849516415" sldId="264"/>
            <ac:spMk id="3" creationId="{62A2E9A9-D098-4477-AB30-35C8F13C6F30}"/>
          </ac:spMkLst>
        </pc:spChg>
      </pc:sldChg>
      <pc:sldChg chg="modSp">
        <pc:chgData name="Devin Goldstein" userId="4a1efffc-68cc-4b6b-9939-e8acd719ffc5" providerId="ADAL" clId="{F45E7C8F-BD52-4FF5-B708-E14A2C1ABCED}" dt="2018-06-01T01:47:57.093" v="1083" actId="20577"/>
        <pc:sldMkLst>
          <pc:docMk/>
          <pc:sldMk cId="1504556073" sldId="266"/>
        </pc:sldMkLst>
        <pc:spChg chg="mod">
          <ac:chgData name="Devin Goldstein" userId="4a1efffc-68cc-4b6b-9939-e8acd719ffc5" providerId="ADAL" clId="{F45E7C8F-BD52-4FF5-B708-E14A2C1ABCED}" dt="2018-06-01T01:47:57.093" v="1083" actId="20577"/>
          <ac:spMkLst>
            <pc:docMk/>
            <pc:sldMk cId="1504556073" sldId="266"/>
            <ac:spMk id="3" creationId="{66642551-51DF-465D-88BF-45C035E424E9}"/>
          </ac:spMkLst>
        </pc:spChg>
        <pc:picChg chg="mod">
          <ac:chgData name="Devin Goldstein" userId="4a1efffc-68cc-4b6b-9939-e8acd719ffc5" providerId="ADAL" clId="{F45E7C8F-BD52-4FF5-B708-E14A2C1ABCED}" dt="2018-06-01T00:51:42.908" v="360" actId="196"/>
          <ac:picMkLst>
            <pc:docMk/>
            <pc:sldMk cId="1504556073" sldId="266"/>
            <ac:picMk id="8" creationId="{0A8E1BDB-2572-EE4C-9BF1-0EE77E33D721}"/>
          </ac:picMkLst>
        </pc:picChg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1037788639" sldId="267"/>
        </pc:sldMkLst>
      </pc:sldChg>
      <pc:sldChg chg="addSp delSp modSp">
        <pc:chgData name="Devin Goldstein" userId="4a1efffc-68cc-4b6b-9939-e8acd719ffc5" providerId="ADAL" clId="{F45E7C8F-BD52-4FF5-B708-E14A2C1ABCED}" dt="2018-06-01T00:17:46.726" v="285" actId="20577"/>
        <pc:sldMkLst>
          <pc:docMk/>
          <pc:sldMk cId="4204642884" sldId="269"/>
        </pc:sldMkLst>
        <pc:spChg chg="mod">
          <ac:chgData name="Devin Goldstein" userId="4a1efffc-68cc-4b6b-9939-e8acd719ffc5" providerId="ADAL" clId="{F45E7C8F-BD52-4FF5-B708-E14A2C1ABCED}" dt="2018-06-01T00:17:46.726" v="285" actId="20577"/>
          <ac:spMkLst>
            <pc:docMk/>
            <pc:sldMk cId="4204642884" sldId="269"/>
            <ac:spMk id="3" creationId="{9F2004F2-0097-4D3F-B6BE-3A04F0D17D09}"/>
          </ac:spMkLst>
        </pc:spChg>
        <pc:spChg chg="add del mod">
          <ac:chgData name="Devin Goldstein" userId="4a1efffc-68cc-4b6b-9939-e8acd719ffc5" providerId="ADAL" clId="{F45E7C8F-BD52-4FF5-B708-E14A2C1ABCED}" dt="2018-06-01T00:15:35.026" v="62" actId="931"/>
          <ac:spMkLst>
            <pc:docMk/>
            <pc:sldMk cId="4204642884" sldId="269"/>
            <ac:spMk id="4" creationId="{1B7185BD-7EF8-4ABC-89C3-5846DB2012E5}"/>
          </ac:spMkLst>
        </pc:spChg>
        <pc:picChg chg="add mod">
          <ac:chgData name="Devin Goldstein" userId="4a1efffc-68cc-4b6b-9939-e8acd719ffc5" providerId="ADAL" clId="{F45E7C8F-BD52-4FF5-B708-E14A2C1ABCED}" dt="2018-06-01T00:15:47.801" v="65" actId="14100"/>
          <ac:picMkLst>
            <pc:docMk/>
            <pc:sldMk cId="4204642884" sldId="269"/>
            <ac:picMk id="6" creationId="{6FB65E89-BDCD-429B-8C7F-F4BF71190BF9}"/>
          </ac:picMkLst>
        </pc:picChg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605571916" sldId="270"/>
        </pc:sldMkLst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126729240" sldId="271"/>
        </pc:sldMkLst>
      </pc:sldChg>
      <pc:sldChg chg="modNotesTx">
        <pc:chgData name="Devin Goldstein" userId="4a1efffc-68cc-4b6b-9939-e8acd719ffc5" providerId="ADAL" clId="{F45E7C8F-BD52-4FF5-B708-E14A2C1ABCED}" dt="2018-06-01T01:46:50.451" v="1034" actId="20577"/>
        <pc:sldMkLst>
          <pc:docMk/>
          <pc:sldMk cId="1567655970" sldId="272"/>
        </pc:sldMkLst>
      </pc:sldChg>
      <pc:sldChg chg="addSp delSp modSp mod modNotesTx">
        <pc:chgData name="Devin Goldstein" userId="4a1efffc-68cc-4b6b-9939-e8acd719ffc5" providerId="ADAL" clId="{F45E7C8F-BD52-4FF5-B708-E14A2C1ABCED}" dt="2018-06-01T01:45:19.108" v="916" actId="20577"/>
        <pc:sldMkLst>
          <pc:docMk/>
          <pc:sldMk cId="4158009932" sldId="273"/>
        </pc:sldMkLst>
        <pc:spChg chg="del mod">
          <ac:chgData name="Devin Goldstein" userId="4a1efffc-68cc-4b6b-9939-e8acd719ffc5" providerId="ADAL" clId="{F45E7C8F-BD52-4FF5-B708-E14A2C1ABCED}" dt="2018-05-31T21:58:14.230" v="45" actId="14100"/>
          <ac:spMkLst>
            <pc:docMk/>
            <pc:sldMk cId="4158009932" sldId="273"/>
            <ac:spMk id="3" creationId="{015C06FC-41A1-475D-B734-DBFBB876EBEC}"/>
          </ac:spMkLst>
        </pc:spChg>
        <pc:graphicFrameChg chg="add mod">
          <ac:chgData name="Devin Goldstein" userId="4a1efffc-68cc-4b6b-9939-e8acd719ffc5" providerId="ADAL" clId="{F45E7C8F-BD52-4FF5-B708-E14A2C1ABCED}" dt="2018-06-01T01:08:17.631" v="682" actId="207"/>
          <ac:graphicFrameMkLst>
            <pc:docMk/>
            <pc:sldMk cId="4158009932" sldId="273"/>
            <ac:graphicFrameMk id="4" creationId="{EE63473D-C7C2-4D8F-B750-35D740AB6E49}"/>
          </ac:graphicFrameMkLst>
        </pc:graphicFrameChg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3612164143" sldId="274"/>
        </pc:sldMkLst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1571069971" sldId="275"/>
        </pc:sldMkLst>
      </pc:sldChg>
      <pc:sldChg chg="addSp modSp setBg">
        <pc:chgData name="Devin Goldstein" userId="4a1efffc-68cc-4b6b-9939-e8acd719ffc5" providerId="ADAL" clId="{F45E7C8F-BD52-4FF5-B708-E14A2C1ABCED}" dt="2018-06-01T01:06:42.990" v="663" actId="207"/>
        <pc:sldMkLst>
          <pc:docMk/>
          <pc:sldMk cId="557950315" sldId="277"/>
        </pc:sldMkLst>
        <pc:spChg chg="add">
          <ac:chgData name="Devin Goldstein" userId="4a1efffc-68cc-4b6b-9939-e8acd719ffc5" providerId="ADAL" clId="{F45E7C8F-BD52-4FF5-B708-E14A2C1ABCED}" dt="2018-06-01T01:03:44.981" v="579" actId="12269"/>
          <ac:spMkLst>
            <pc:docMk/>
            <pc:sldMk cId="557950315" sldId="277"/>
            <ac:spMk id="6" creationId="{527B821F-B682-406D-ACAD-52B324F372C2}"/>
          </ac:spMkLst>
        </pc:spChg>
        <pc:grpChg chg="add mod">
          <ac:chgData name="Devin Goldstein" userId="4a1efffc-68cc-4b6b-9939-e8acd719ffc5" providerId="ADAL" clId="{F45E7C8F-BD52-4FF5-B708-E14A2C1ABCED}" dt="2018-06-01T01:03:48.034" v="580" actId="12269"/>
          <ac:grpSpMkLst>
            <pc:docMk/>
            <pc:sldMk cId="557950315" sldId="277"/>
            <ac:grpSpMk id="5" creationId="{A7B56924-439D-4D90-8190-CA4E99CD90D4}"/>
          </ac:grpSpMkLst>
        </pc:grpChg>
        <pc:graphicFrameChg chg="mod">
          <ac:chgData name="Devin Goldstein" userId="4a1efffc-68cc-4b6b-9939-e8acd719ffc5" providerId="ADAL" clId="{F45E7C8F-BD52-4FF5-B708-E14A2C1ABCED}" dt="2018-06-01T01:06:42.990" v="663" actId="207"/>
          <ac:graphicFrameMkLst>
            <pc:docMk/>
            <pc:sldMk cId="557950315" sldId="277"/>
            <ac:graphicFrameMk id="28" creationId="{91E5E1EA-D639-4E49-9B38-BDCF41900186}"/>
          </ac:graphicFrameMkLst>
        </pc:graphicFrameChg>
      </pc:sldChg>
      <pc:sldChg chg="modSp 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1671709749" sldId="279"/>
        </pc:sldMkLst>
        <pc:picChg chg="mod">
          <ac:chgData name="Devin Goldstein" userId="4a1efffc-68cc-4b6b-9939-e8acd719ffc5" providerId="ADAL" clId="{F45E7C8F-BD52-4FF5-B708-E14A2C1ABCED}" dt="2018-06-01T00:22:10.159" v="317" actId="14861"/>
          <ac:picMkLst>
            <pc:docMk/>
            <pc:sldMk cId="1671709749" sldId="279"/>
            <ac:picMk id="5" creationId="{909FF474-7440-484B-90EE-8D097EA68828}"/>
          </ac:picMkLst>
        </pc:picChg>
      </pc:sldChg>
      <pc:sldChg chg="addSp delSp modSp">
        <pc:chgData name="Devin Goldstein" userId="4a1efffc-68cc-4b6b-9939-e8acd719ffc5" providerId="ADAL" clId="{F45E7C8F-BD52-4FF5-B708-E14A2C1ABCED}" dt="2018-05-31T21:31:45.561" v="41" actId="1076"/>
        <pc:sldMkLst>
          <pc:docMk/>
          <pc:sldMk cId="2837440901" sldId="282"/>
        </pc:sldMkLst>
        <pc:spChg chg="add del mod">
          <ac:chgData name="Devin Goldstein" userId="4a1efffc-68cc-4b6b-9939-e8acd719ffc5" providerId="ADAL" clId="{F45E7C8F-BD52-4FF5-B708-E14A2C1ABCED}" dt="2018-05-31T21:31:31.741" v="38" actId="1076"/>
          <ac:spMkLst>
            <pc:docMk/>
            <pc:sldMk cId="2837440901" sldId="282"/>
            <ac:spMk id="7" creationId="{1F2BC0AE-D3EC-4476-BD46-6B305DCAE023}"/>
          </ac:spMkLst>
        </pc:spChg>
        <pc:spChg chg="add del mod">
          <ac:chgData name="Devin Goldstein" userId="4a1efffc-68cc-4b6b-9939-e8acd719ffc5" providerId="ADAL" clId="{F45E7C8F-BD52-4FF5-B708-E14A2C1ABCED}" dt="2018-05-31T19:38:55.346" v="14" actId="931"/>
          <ac:spMkLst>
            <pc:docMk/>
            <pc:sldMk cId="2837440901" sldId="282"/>
            <ac:spMk id="7" creationId="{FFC7BBBC-FDDF-4FDE-8832-E7AF0B7DFB12}"/>
          </ac:spMkLst>
        </pc:spChg>
        <pc:picChg chg="del">
          <ac:chgData name="Devin Goldstein" userId="4a1efffc-68cc-4b6b-9939-e8acd719ffc5" providerId="ADAL" clId="{F45E7C8F-BD52-4FF5-B708-E14A2C1ABCED}" dt="2018-05-31T19:05:25.387" v="0" actId="478"/>
          <ac:picMkLst>
            <pc:docMk/>
            <pc:sldMk cId="2837440901" sldId="282"/>
            <ac:picMk id="8" creationId="{0A8E1BDB-2572-EE4C-9BF1-0EE77E33D721}"/>
          </ac:picMkLst>
        </pc:picChg>
        <pc:picChg chg="add mod">
          <ac:chgData name="Devin Goldstein" userId="4a1efffc-68cc-4b6b-9939-e8acd719ffc5" providerId="ADAL" clId="{F45E7C8F-BD52-4FF5-B708-E14A2C1ABCED}" dt="2018-05-31T21:31:45.561" v="41" actId="1076"/>
          <ac:picMkLst>
            <pc:docMk/>
            <pc:sldMk cId="2837440901" sldId="282"/>
            <ac:picMk id="9" creationId="{B52365D4-A48E-49AD-BCD4-03838FD6F020}"/>
          </ac:picMkLst>
        </pc:picChg>
        <pc:picChg chg="add del mod">
          <ac:chgData name="Devin Goldstein" userId="4a1efffc-68cc-4b6b-9939-e8acd719ffc5" providerId="ADAL" clId="{F45E7C8F-BD52-4FF5-B708-E14A2C1ABCED}" dt="2018-05-31T21:29:28.659" v="37" actId="478"/>
          <ac:picMkLst>
            <pc:docMk/>
            <pc:sldMk cId="2837440901" sldId="282"/>
            <ac:picMk id="10" creationId="{639CC141-BED4-42F7-971B-77B044B351AE}"/>
          </ac:picMkLst>
        </pc:picChg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1681693682" sldId="283"/>
        </pc:sldMkLst>
      </pc:sldChg>
      <pc:sldChg chg="modSp 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3223933570" sldId="284"/>
        </pc:sldMkLst>
        <pc:picChg chg="mod">
          <ac:chgData name="Devin Goldstein" userId="4a1efffc-68cc-4b6b-9939-e8acd719ffc5" providerId="ADAL" clId="{F45E7C8F-BD52-4FF5-B708-E14A2C1ABCED}" dt="2018-06-01T00:35:24.508" v="356" actId="196"/>
          <ac:picMkLst>
            <pc:docMk/>
            <pc:sldMk cId="3223933570" sldId="284"/>
            <ac:picMk id="8" creationId="{AF546309-F043-4ECC-AB9B-C83DC39DA7A0}"/>
          </ac:picMkLst>
        </pc:picChg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633486850" sldId="285"/>
        </pc:sldMkLst>
      </pc:sldChg>
      <pc:sldChg chg="modSp 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899126531" sldId="286"/>
        </pc:sldMkLst>
        <pc:picChg chg="mod">
          <ac:chgData name="Devin Goldstein" userId="4a1efffc-68cc-4b6b-9939-e8acd719ffc5" providerId="ADAL" clId="{F45E7C8F-BD52-4FF5-B708-E14A2C1ABCED}" dt="2018-06-01T00:26:48.024" v="343" actId="196"/>
          <ac:picMkLst>
            <pc:docMk/>
            <pc:sldMk cId="899126531" sldId="286"/>
            <ac:picMk id="4" creationId="{EBAF2084-6E63-4A0C-92B1-22A6EF2A5DCF}"/>
          </ac:picMkLst>
        </pc:picChg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2245946077" sldId="287"/>
        </pc:sldMkLst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3430357860" sldId="288"/>
        </pc:sldMkLst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2306103610" sldId="289"/>
        </pc:sldMkLst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1511325027" sldId="290"/>
        </pc:sldMkLst>
      </pc:sldChg>
      <pc:sldChg chg="addSp delSp modSp 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2792111884" sldId="291"/>
        </pc:sldMkLst>
        <pc:spChg chg="del">
          <ac:chgData name="Devin Goldstein" userId="4a1efffc-68cc-4b6b-9939-e8acd719ffc5" providerId="ADAL" clId="{F45E7C8F-BD52-4FF5-B708-E14A2C1ABCED}" dt="2018-05-31T22:31:33.644" v="47" actId="14100"/>
          <ac:spMkLst>
            <pc:docMk/>
            <pc:sldMk cId="2792111884" sldId="291"/>
            <ac:spMk id="3" creationId="{23A316B6-D69D-4A44-9DBA-6DDFCE29FF46}"/>
          </ac:spMkLst>
        </pc:spChg>
        <pc:picChg chg="add mod">
          <ac:chgData name="Devin Goldstein" userId="4a1efffc-68cc-4b6b-9939-e8acd719ffc5" providerId="ADAL" clId="{F45E7C8F-BD52-4FF5-B708-E14A2C1ABCED}" dt="2018-05-31T22:31:42.254" v="49" actId="14100"/>
          <ac:picMkLst>
            <pc:docMk/>
            <pc:sldMk cId="2792111884" sldId="291"/>
            <ac:picMk id="4" creationId="{BC601EA4-7039-4E75-A908-492E845D93DE}"/>
          </ac:picMkLst>
        </pc:picChg>
      </pc:sldChg>
      <pc:sldChg chg="setBg">
        <pc:chgData name="Devin Goldstein" userId="4a1efffc-68cc-4b6b-9939-e8acd719ffc5" providerId="ADAL" clId="{F45E7C8F-BD52-4FF5-B708-E14A2C1ABCED}" dt="2018-06-01T00:58:35.958" v="578" actId="12269"/>
        <pc:sldMkLst>
          <pc:docMk/>
          <pc:sldMk cId="1725694493" sldId="292"/>
        </pc:sldMkLst>
      </pc:sldChg>
      <pc:sldMasterChg chg="setBg modSldLayout">
        <pc:chgData name="Devin Goldstein" userId="4a1efffc-68cc-4b6b-9939-e8acd719ffc5" providerId="ADAL" clId="{F45E7C8F-BD52-4FF5-B708-E14A2C1ABCED}" dt="2018-06-01T00:58:35.958" v="578" actId="12269"/>
        <pc:sldMasterMkLst>
          <pc:docMk/>
          <pc:sldMasterMk cId="826117959" sldId="2147483762"/>
        </pc:sldMasterMkLst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145198143" sldId="2147483763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1104573700" sldId="2147483764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1970117898" sldId="2147483765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2630526548" sldId="2147483766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1312648767" sldId="2147483767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4098714487" sldId="2147483768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888309509" sldId="2147483769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892818105" sldId="2147483770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2114289818" sldId="2147483771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3008895716" sldId="2147483772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1005591811" sldId="2147483773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4154612351" sldId="2147483774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669780993" sldId="2147483775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1371512247" sldId="2147483776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4060766107" sldId="2147483777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441840153" sldId="2147483778"/>
          </pc:sldLayoutMkLst>
        </pc:sldLayoutChg>
        <pc:sldLayoutChg chg="setBg">
          <pc:chgData name="Devin Goldstein" userId="4a1efffc-68cc-4b6b-9939-e8acd719ffc5" providerId="ADAL" clId="{F45E7C8F-BD52-4FF5-B708-E14A2C1ABCED}" dt="2018-06-01T00:58:35.958" v="578" actId="12269"/>
          <pc:sldLayoutMkLst>
            <pc:docMk/>
            <pc:sldMasterMk cId="826117959" sldId="2147483762"/>
            <pc:sldLayoutMk cId="1104229159" sldId="2147483779"/>
          </pc:sldLayoutMkLst>
        </pc:sldLayoutChg>
      </pc:sldMasterChg>
    </pc:docChg>
  </pc:docChgLst>
  <pc:docChgLst>
    <pc:chgData name="Benneth Russ Rejuso" userId="S::bennethr@knights.ucf.edu::6fe9c9d2-11c4-4e69-b454-aac45c519b26" providerId="AD" clId="Web-{7954B4A2-B4D2-43AC-8141-B5933C739B70}"/>
    <pc:docChg chg="modSld sldOrd">
      <pc:chgData name="Benneth Russ Rejuso" userId="S::bennethr@knights.ucf.edu::6fe9c9d2-11c4-4e69-b454-aac45c519b26" providerId="AD" clId="Web-{7954B4A2-B4D2-43AC-8141-B5933C739B70}" dt="2018-06-01T00:32:39.617" v="1160" actId="20577"/>
      <pc:docMkLst>
        <pc:docMk/>
      </pc:docMkLst>
      <pc:sldChg chg="modSp">
        <pc:chgData name="Benneth Russ Rejuso" userId="S::bennethr@knights.ucf.edu::6fe9c9d2-11c4-4e69-b454-aac45c519b26" providerId="AD" clId="Web-{7954B4A2-B4D2-43AC-8141-B5933C739B70}" dt="2018-05-31T21:42:14.578" v="0" actId="14100"/>
        <pc:sldMkLst>
          <pc:docMk/>
          <pc:sldMk cId="109857222" sldId="256"/>
        </pc:sldMkLst>
        <pc:spChg chg="mod">
          <ac:chgData name="Benneth Russ Rejuso" userId="S::bennethr@knights.ucf.edu::6fe9c9d2-11c4-4e69-b454-aac45c519b26" providerId="AD" clId="Web-{7954B4A2-B4D2-43AC-8141-B5933C739B70}" dt="2018-05-31T21:42:14.578" v="0" actId="14100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Benneth Russ Rejuso" userId="S::bennethr@knights.ucf.edu::6fe9c9d2-11c4-4e69-b454-aac45c519b26" providerId="AD" clId="Web-{7954B4A2-B4D2-43AC-8141-B5933C739B70}" dt="2018-05-31T23:27:16.559" v="764" actId="20577"/>
        <pc:sldMkLst>
          <pc:docMk/>
          <pc:sldMk cId="3347718727" sldId="258"/>
        </pc:sldMkLst>
        <pc:spChg chg="mod">
          <ac:chgData name="Benneth Russ Rejuso" userId="S::bennethr@knights.ucf.edu::6fe9c9d2-11c4-4e69-b454-aac45c519b26" providerId="AD" clId="Web-{7954B4A2-B4D2-43AC-8141-B5933C739B70}" dt="2018-05-31T23:27:16.559" v="764" actId="20577"/>
          <ac:spMkLst>
            <pc:docMk/>
            <pc:sldMk cId="3347718727" sldId="258"/>
            <ac:spMk id="7" creationId="{A5EFF61B-9AF8-45F3-93AD-A842C0810BFB}"/>
          </ac:spMkLst>
        </pc:spChg>
      </pc:sldChg>
      <pc:sldChg chg="modSp">
        <pc:chgData name="Benneth Russ Rejuso" userId="S::bennethr@knights.ucf.edu::6fe9c9d2-11c4-4e69-b454-aac45c519b26" providerId="AD" clId="Web-{7954B4A2-B4D2-43AC-8141-B5933C739B70}" dt="2018-05-31T23:33:33.252" v="838" actId="20577"/>
        <pc:sldMkLst>
          <pc:docMk/>
          <pc:sldMk cId="1213704822" sldId="259"/>
        </pc:sldMkLst>
        <pc:spChg chg="mod">
          <ac:chgData name="Benneth Russ Rejuso" userId="S::bennethr@knights.ucf.edu::6fe9c9d2-11c4-4e69-b454-aac45c519b26" providerId="AD" clId="Web-{7954B4A2-B4D2-43AC-8141-B5933C739B70}" dt="2018-05-31T23:33:33.252" v="838" actId="20577"/>
          <ac:spMkLst>
            <pc:docMk/>
            <pc:sldMk cId="1213704822" sldId="259"/>
            <ac:spMk id="7" creationId="{0367FF25-C056-4526-9108-A20EF8A2BE66}"/>
          </ac:spMkLst>
        </pc:spChg>
      </pc:sldChg>
      <pc:sldChg chg="addSp delSp modSp mod setBg modClrScheme chgLayout">
        <pc:chgData name="Benneth Russ Rejuso" userId="S::bennethr@knights.ucf.edu::6fe9c9d2-11c4-4e69-b454-aac45c519b26" providerId="AD" clId="Web-{7954B4A2-B4D2-43AC-8141-B5933C739B70}" dt="2018-06-01T00:26:36.633" v="1151" actId="1076"/>
        <pc:sldMkLst>
          <pc:docMk/>
          <pc:sldMk cId="1037788639" sldId="267"/>
        </pc:sldMkLst>
        <pc:spChg chg="mod ord">
          <ac:chgData name="Benneth Russ Rejuso" userId="S::bennethr@knights.ucf.edu::6fe9c9d2-11c4-4e69-b454-aac45c519b26" providerId="AD" clId="Web-{7954B4A2-B4D2-43AC-8141-B5933C739B70}" dt="2018-06-01T00:26:24.367" v="1147" actId="1076"/>
          <ac:spMkLst>
            <pc:docMk/>
            <pc:sldMk cId="1037788639" sldId="267"/>
            <ac:spMk id="2" creationId="{A3E72C64-5429-4560-8228-C97EDD49B34F}"/>
          </ac:spMkLst>
        </pc:spChg>
        <pc:spChg chg="del mod">
          <ac:chgData name="Benneth Russ Rejuso" userId="S::bennethr@knights.ucf.edu::6fe9c9d2-11c4-4e69-b454-aac45c519b26" providerId="AD" clId="Web-{7954B4A2-B4D2-43AC-8141-B5933C739B70}" dt="2018-05-31T22:48:51.045" v="621" actId="20577"/>
          <ac:spMkLst>
            <pc:docMk/>
            <pc:sldMk cId="1037788639" sldId="267"/>
            <ac:spMk id="3" creationId="{303A7125-9837-483B-81DC-40FCEA741626}"/>
          </ac:spMkLst>
        </pc:spChg>
        <pc:spChg chg="add mod ord">
          <ac:chgData name="Benneth Russ Rejuso" userId="S::bennethr@knights.ucf.edu::6fe9c9d2-11c4-4e69-b454-aac45c519b26" providerId="AD" clId="Web-{7954B4A2-B4D2-43AC-8141-B5933C739B70}" dt="2018-06-01T00:26:24.367" v="1147" actId="1076"/>
          <ac:spMkLst>
            <pc:docMk/>
            <pc:sldMk cId="1037788639" sldId="267"/>
            <ac:spMk id="5" creationId="{6D84FCA6-242F-42E7-820C-F5FE0CDB1816}"/>
          </ac:spMkLst>
        </pc:spChg>
        <pc:spChg chg="add del mod ord">
          <ac:chgData name="Benneth Russ Rejuso" userId="S::bennethr@knights.ucf.edu::6fe9c9d2-11c4-4e69-b454-aac45c519b26" providerId="AD" clId="Web-{7954B4A2-B4D2-43AC-8141-B5933C739B70}" dt="2018-05-31T23:32:00.751" v="832" actId="14100"/>
          <ac:spMkLst>
            <pc:docMk/>
            <pc:sldMk cId="1037788639" sldId="267"/>
            <ac:spMk id="6" creationId="{14F01F46-7620-4687-8B7B-BC0153102157}"/>
          </ac:spMkLst>
        </pc:spChg>
        <pc:spChg chg="add del">
          <ac:chgData name="Benneth Russ Rejuso" userId="S::bennethr@knights.ucf.edu::6fe9c9d2-11c4-4e69-b454-aac45c519b26" providerId="AD" clId="Web-{7954B4A2-B4D2-43AC-8141-B5933C739B70}" dt="2018-06-01T00:23:14.664" v="1119" actId="1076"/>
          <ac:spMkLst>
            <pc:docMk/>
            <pc:sldMk cId="1037788639" sldId="267"/>
            <ac:spMk id="8" creationId="{099FF7E9-CDEF-44B3-87B0-50170C4C8F24}"/>
          </ac:spMkLst>
        </pc:spChg>
        <pc:spChg chg="add del mod">
          <ac:chgData name="Benneth Russ Rejuso" userId="S::bennethr@knights.ucf.edu::6fe9c9d2-11c4-4e69-b454-aac45c519b26" providerId="AD" clId="Web-{7954B4A2-B4D2-43AC-8141-B5933C739B70}" dt="2018-06-01T00:24:04.727" v="1139" actId="1076"/>
          <ac:spMkLst>
            <pc:docMk/>
            <pc:sldMk cId="1037788639" sldId="267"/>
            <ac:spMk id="11" creationId="{694D33E1-BFC1-48B6-861D-7C9A973878B3}"/>
          </ac:spMkLst>
        </pc:spChg>
        <pc:spChg chg="add del">
          <ac:chgData name="Benneth Russ Rejuso" userId="S::bennethr@knights.ucf.edu::6fe9c9d2-11c4-4e69-b454-aac45c519b26" providerId="AD" clId="Web-{7954B4A2-B4D2-43AC-8141-B5933C739B70}" dt="2018-06-01T00:26:24.492" v="1148" actId="1076"/>
          <ac:spMkLst>
            <pc:docMk/>
            <pc:sldMk cId="1037788639" sldId="267"/>
            <ac:spMk id="13" creationId="{099FF7E9-CDEF-44B3-87B0-50170C4C8F24}"/>
          </ac:spMkLst>
        </pc:spChg>
        <pc:spChg chg="add del">
          <ac:chgData name="Benneth Russ Rejuso" userId="S::bennethr@knights.ucf.edu::6fe9c9d2-11c4-4e69-b454-aac45c519b26" providerId="AD" clId="Web-{7954B4A2-B4D2-43AC-8141-B5933C739B70}" dt="2018-06-01T00:26:24.367" v="1147" actId="1076"/>
          <ac:spMkLst>
            <pc:docMk/>
            <pc:sldMk cId="1037788639" sldId="267"/>
            <ac:spMk id="20" creationId="{92055A2C-DEED-475B-B285-60F86A548360}"/>
          </ac:spMkLst>
        </pc:spChg>
        <pc:grpChg chg="add del">
          <ac:chgData name="Benneth Russ Rejuso" userId="S::bennethr@knights.ucf.edu::6fe9c9d2-11c4-4e69-b454-aac45c519b26" providerId="AD" clId="Web-{7954B4A2-B4D2-43AC-8141-B5933C739B70}" dt="2018-06-01T00:22:31.258" v="1117" actId="1076"/>
          <ac:grpSpMkLst>
            <pc:docMk/>
            <pc:sldMk cId="1037788639" sldId="267"/>
            <ac:grpSpMk id="12" creationId="{58B25CAD-A790-499A-926B-116E10915ED3}"/>
          </ac:grpSpMkLst>
        </pc:grpChg>
        <pc:grpChg chg="add del">
          <ac:chgData name="Benneth Russ Rejuso" userId="S::bennethr@knights.ucf.edu::6fe9c9d2-11c4-4e69-b454-aac45c519b26" providerId="AD" clId="Web-{7954B4A2-B4D2-43AC-8141-B5933C739B70}" dt="2018-06-01T00:22:31.258" v="1117" actId="1076"/>
          <ac:grpSpMkLst>
            <pc:docMk/>
            <pc:sldMk cId="1037788639" sldId="267"/>
            <ac:grpSpMk id="94" creationId="{811B40AE-63DC-41CA-B0D1-EF99F055F5E6}"/>
          </ac:grpSpMkLst>
        </pc:grpChg>
        <pc:picChg chg="add del mod ord">
          <ac:chgData name="Benneth Russ Rejuso" userId="S::bennethr@knights.ucf.edu::6fe9c9d2-11c4-4e69-b454-aac45c519b26" providerId="AD" clId="Web-{7954B4A2-B4D2-43AC-8141-B5933C739B70}" dt="2018-06-01T00:26:36.633" v="1151" actId="1076"/>
          <ac:picMkLst>
            <pc:docMk/>
            <pc:sldMk cId="1037788639" sldId="267"/>
            <ac:picMk id="3" creationId="{1405049B-BBFD-4C2D-A8E9-607495D6C3E7}"/>
          </ac:picMkLst>
        </pc:picChg>
        <pc:picChg chg="add mod ord">
          <ac:chgData name="Benneth Russ Rejuso" userId="S::bennethr@knights.ucf.edu::6fe9c9d2-11c4-4e69-b454-aac45c519b26" providerId="AD" clId="Web-{7954B4A2-B4D2-43AC-8141-B5933C739B70}" dt="2018-06-01T00:26:31.227" v="1149" actId="1076"/>
          <ac:picMkLst>
            <pc:docMk/>
            <pc:sldMk cId="1037788639" sldId="267"/>
            <ac:picMk id="4" creationId="{74A73644-4388-4D2E-B364-87C637FD567B}"/>
          </ac:picMkLst>
        </pc:picChg>
        <pc:picChg chg="add del">
          <ac:chgData name="Benneth Russ Rejuso" userId="S::bennethr@knights.ucf.edu::6fe9c9d2-11c4-4e69-b454-aac45c519b26" providerId="AD" clId="Web-{7954B4A2-B4D2-43AC-8141-B5933C739B70}" dt="2018-06-01T00:23:14.664" v="1119" actId="1076"/>
          <ac:picMkLst>
            <pc:docMk/>
            <pc:sldMk cId="1037788639" sldId="267"/>
            <ac:picMk id="7" creationId="{C3ED72BE-2F78-4DD7-B0A1-DCD0503B1034}"/>
          </ac:picMkLst>
        </pc:picChg>
        <pc:picChg chg="add del">
          <ac:chgData name="Benneth Russ Rejuso" userId="S::bennethr@knights.ucf.edu::6fe9c9d2-11c4-4e69-b454-aac45c519b26" providerId="AD" clId="Web-{7954B4A2-B4D2-43AC-8141-B5933C739B70}" dt="2018-06-01T00:26:24.492" v="1148" actId="1076"/>
          <ac:picMkLst>
            <pc:docMk/>
            <pc:sldMk cId="1037788639" sldId="267"/>
            <ac:picMk id="9" creationId="{C3ED72BE-2F78-4DD7-B0A1-DCD0503B1034}"/>
          </ac:picMkLst>
        </pc:picChg>
        <pc:picChg chg="add del">
          <ac:chgData name="Benneth Russ Rejuso" userId="S::bennethr@knights.ucf.edu::6fe9c9d2-11c4-4e69-b454-aac45c519b26" providerId="AD" clId="Web-{7954B4A2-B4D2-43AC-8141-B5933C739B70}" dt="2018-06-01T00:22:31.258" v="1117" actId="1076"/>
          <ac:picMkLst>
            <pc:docMk/>
            <pc:sldMk cId="1037788639" sldId="267"/>
            <ac:picMk id="10" creationId="{E3FC1144-BD64-4C61-ACB8-497711C416C9}"/>
          </ac:picMkLst>
        </pc:picChg>
        <pc:picChg chg="add">
          <ac:chgData name="Benneth Russ Rejuso" userId="S::bennethr@knights.ucf.edu::6fe9c9d2-11c4-4e69-b454-aac45c519b26" providerId="AD" clId="Web-{7954B4A2-B4D2-43AC-8141-B5933C739B70}" dt="2018-06-01T00:26:24.492" v="1148" actId="1076"/>
          <ac:picMkLst>
            <pc:docMk/>
            <pc:sldMk cId="1037788639" sldId="267"/>
            <ac:picMk id="15" creationId="{C3ED72BE-2F78-4DD7-B0A1-DCD0503B1034}"/>
          </ac:picMkLst>
        </pc:picChg>
        <pc:picChg chg="add del">
          <ac:chgData name="Benneth Russ Rejuso" userId="S::bennethr@knights.ucf.edu::6fe9c9d2-11c4-4e69-b454-aac45c519b26" providerId="AD" clId="Web-{7954B4A2-B4D2-43AC-8141-B5933C739B70}" dt="2018-06-01T00:26:24.367" v="1147" actId="1076"/>
          <ac:picMkLst>
            <pc:docMk/>
            <pc:sldMk cId="1037788639" sldId="267"/>
            <ac:picMk id="18" creationId="{C3ED72BE-2F78-4DD7-B0A1-DCD0503B1034}"/>
          </ac:picMkLst>
        </pc:picChg>
        <pc:picChg chg="add del mod">
          <ac:chgData name="Benneth Russ Rejuso" userId="S::bennethr@knights.ucf.edu::6fe9c9d2-11c4-4e69-b454-aac45c519b26" providerId="AD" clId="Web-{7954B4A2-B4D2-43AC-8141-B5933C739B70}" dt="2018-06-01T00:23:59.352" v="1137" actId="1076"/>
          <ac:picMkLst>
            <pc:docMk/>
            <pc:sldMk cId="1037788639" sldId="267"/>
            <ac:picMk id="93" creationId="{831EE836-0001-403C-BD6F-36D072D05D5F}"/>
          </ac:picMkLst>
        </pc:picChg>
      </pc:sldChg>
      <pc:sldChg chg="addSp delSp modSp">
        <pc:chgData name="Benneth Russ Rejuso" userId="S::bennethr@knights.ucf.edu::6fe9c9d2-11c4-4e69-b454-aac45c519b26" providerId="AD" clId="Web-{7954B4A2-B4D2-43AC-8141-B5933C739B70}" dt="2018-05-31T22:26:43.839" v="488" actId="20577"/>
        <pc:sldMkLst>
          <pc:docMk/>
          <pc:sldMk cId="3175282675" sldId="268"/>
        </pc:sldMkLst>
        <pc:spChg chg="del">
          <ac:chgData name="Benneth Russ Rejuso" userId="S::bennethr@knights.ucf.edu::6fe9c9d2-11c4-4e69-b454-aac45c519b26" providerId="AD" clId="Web-{7954B4A2-B4D2-43AC-8141-B5933C739B70}" dt="2018-05-31T22:14:19.570" v="372" actId="20577"/>
          <ac:spMkLst>
            <pc:docMk/>
            <pc:sldMk cId="3175282675" sldId="268"/>
            <ac:spMk id="3" creationId="{94B12897-FE70-4212-9B74-25ECD6AB7245}"/>
          </ac:spMkLst>
        </pc:spChg>
        <pc:spChg chg="add mod">
          <ac:chgData name="Benneth Russ Rejuso" userId="S::bennethr@knights.ucf.edu::6fe9c9d2-11c4-4e69-b454-aac45c519b26" providerId="AD" clId="Web-{7954B4A2-B4D2-43AC-8141-B5933C739B70}" dt="2018-05-31T22:21:19.815" v="447" actId="1076"/>
          <ac:spMkLst>
            <pc:docMk/>
            <pc:sldMk cId="3175282675" sldId="268"/>
            <ac:spMk id="4" creationId="{1C1B4202-01F2-4264-B777-82E3CC8E4D32}"/>
          </ac:spMkLst>
        </pc:spChg>
        <pc:spChg chg="add mod">
          <ac:chgData name="Benneth Russ Rejuso" userId="S::bennethr@knights.ucf.edu::6fe9c9d2-11c4-4e69-b454-aac45c519b26" providerId="AD" clId="Web-{7954B4A2-B4D2-43AC-8141-B5933C739B70}" dt="2018-05-31T22:21:19.815" v="448" actId="1076"/>
          <ac:spMkLst>
            <pc:docMk/>
            <pc:sldMk cId="3175282675" sldId="268"/>
            <ac:spMk id="5" creationId="{42A2B7F7-19AE-426A-8A1B-FDE0EDD425F9}"/>
          </ac:spMkLst>
        </pc:spChg>
        <pc:spChg chg="add mod">
          <ac:chgData name="Benneth Russ Rejuso" userId="S::bennethr@knights.ucf.edu::6fe9c9d2-11c4-4e69-b454-aac45c519b26" providerId="AD" clId="Web-{7954B4A2-B4D2-43AC-8141-B5933C739B70}" dt="2018-05-31T22:21:19.830" v="449" actId="1076"/>
          <ac:spMkLst>
            <pc:docMk/>
            <pc:sldMk cId="3175282675" sldId="268"/>
            <ac:spMk id="6" creationId="{86FF04B7-A51D-4F45-A666-F2E94BB253D6}"/>
          </ac:spMkLst>
        </pc:spChg>
        <pc:spChg chg="add mod">
          <ac:chgData name="Benneth Russ Rejuso" userId="S::bennethr@knights.ucf.edu::6fe9c9d2-11c4-4e69-b454-aac45c519b26" providerId="AD" clId="Web-{7954B4A2-B4D2-43AC-8141-B5933C739B70}" dt="2018-05-31T22:26:43.839" v="488" actId="20577"/>
          <ac:spMkLst>
            <pc:docMk/>
            <pc:sldMk cId="3175282675" sldId="268"/>
            <ac:spMk id="7" creationId="{0A8BDC64-8D3D-48EC-877A-D1673FB24C15}"/>
          </ac:spMkLst>
        </pc:spChg>
        <pc:spChg chg="add mod">
          <ac:chgData name="Benneth Russ Rejuso" userId="S::bennethr@knights.ucf.edu::6fe9c9d2-11c4-4e69-b454-aac45c519b26" providerId="AD" clId="Web-{7954B4A2-B4D2-43AC-8141-B5933C739B70}" dt="2018-05-31T22:22:21.629" v="464" actId="20577"/>
          <ac:spMkLst>
            <pc:docMk/>
            <pc:sldMk cId="3175282675" sldId="268"/>
            <ac:spMk id="17" creationId="{493AAF8D-76D3-49F3-B9DF-56DD1322637A}"/>
          </ac:spMkLst>
        </pc:spChg>
        <pc:spChg chg="add mod">
          <ac:chgData name="Benneth Russ Rejuso" userId="S::bennethr@knights.ucf.edu::6fe9c9d2-11c4-4e69-b454-aac45c519b26" providerId="AD" clId="Web-{7954B4A2-B4D2-43AC-8141-B5933C739B70}" dt="2018-05-31T22:22:26.332" v="465" actId="20577"/>
          <ac:spMkLst>
            <pc:docMk/>
            <pc:sldMk cId="3175282675" sldId="268"/>
            <ac:spMk id="18" creationId="{1DF46355-6B29-45EF-94EA-229C3C7BC51E}"/>
          </ac:spMkLst>
        </pc:spChg>
        <pc:cxnChg chg="add mod">
          <ac:chgData name="Benneth Russ Rejuso" userId="S::bennethr@knights.ucf.edu::6fe9c9d2-11c4-4e69-b454-aac45c519b26" providerId="AD" clId="Web-{7954B4A2-B4D2-43AC-8141-B5933C739B70}" dt="2018-05-31T22:24:27.054" v="480" actId="1076"/>
          <ac:cxnSpMkLst>
            <pc:docMk/>
            <pc:sldMk cId="3175282675" sldId="268"/>
            <ac:cxnSpMk id="9" creationId="{E55F49C7-0807-48FA-A007-54219E5673B1}"/>
          </ac:cxnSpMkLst>
        </pc:cxnChg>
        <pc:cxnChg chg="add mod">
          <ac:chgData name="Benneth Russ Rejuso" userId="S::bennethr@knights.ucf.edu::6fe9c9d2-11c4-4e69-b454-aac45c519b26" providerId="AD" clId="Web-{7954B4A2-B4D2-43AC-8141-B5933C739B70}" dt="2018-05-31T22:21:19.846" v="452" actId="1076"/>
          <ac:cxnSpMkLst>
            <pc:docMk/>
            <pc:sldMk cId="3175282675" sldId="268"/>
            <ac:cxnSpMk id="11" creationId="{08F806EF-59DB-41DE-A985-6383F464A21C}"/>
          </ac:cxnSpMkLst>
        </pc:cxnChg>
        <pc:cxnChg chg="add mod">
          <ac:chgData name="Benneth Russ Rejuso" userId="S::bennethr@knights.ucf.edu::6fe9c9d2-11c4-4e69-b454-aac45c519b26" providerId="AD" clId="Web-{7954B4A2-B4D2-43AC-8141-B5933C739B70}" dt="2018-05-31T22:21:19.862" v="453" actId="1076"/>
          <ac:cxnSpMkLst>
            <pc:docMk/>
            <pc:sldMk cId="3175282675" sldId="268"/>
            <ac:cxnSpMk id="13" creationId="{209F7053-F641-41BD-840E-3F982E649F8E}"/>
          </ac:cxnSpMkLst>
        </pc:cxnChg>
        <pc:cxnChg chg="add del mod">
          <ac:chgData name="Benneth Russ Rejuso" userId="S::bennethr@knights.ucf.edu::6fe9c9d2-11c4-4e69-b454-aac45c519b26" providerId="AD" clId="Web-{7954B4A2-B4D2-43AC-8141-B5933C739B70}" dt="2018-05-31T22:19:19.780" v="428" actId="20577"/>
          <ac:cxnSpMkLst>
            <pc:docMk/>
            <pc:sldMk cId="3175282675" sldId="268"/>
            <ac:cxnSpMk id="15" creationId="{E9B8A1FD-A52B-4D48-85CD-C20487B25EA1}"/>
          </ac:cxnSpMkLst>
        </pc:cxnChg>
        <pc:cxnChg chg="add mod">
          <ac:chgData name="Benneth Russ Rejuso" userId="S::bennethr@knights.ucf.edu::6fe9c9d2-11c4-4e69-b454-aac45c519b26" providerId="AD" clId="Web-{7954B4A2-B4D2-43AC-8141-B5933C739B70}" dt="2018-05-31T22:21:19.862" v="454" actId="1076"/>
          <ac:cxnSpMkLst>
            <pc:docMk/>
            <pc:sldMk cId="3175282675" sldId="268"/>
            <ac:cxnSpMk id="16" creationId="{2B6785B6-03A1-47FD-85F1-60D759BFAF33}"/>
          </ac:cxnSpMkLst>
        </pc:cxnChg>
        <pc:cxnChg chg="add del">
          <ac:chgData name="Benneth Russ Rejuso" userId="S::bennethr@knights.ucf.edu::6fe9c9d2-11c4-4e69-b454-aac45c519b26" providerId="AD" clId="Web-{7954B4A2-B4D2-43AC-8141-B5933C739B70}" dt="2018-05-31T22:21:43.159" v="460" actId="20577"/>
          <ac:cxnSpMkLst>
            <pc:docMk/>
            <pc:sldMk cId="3175282675" sldId="268"/>
            <ac:cxnSpMk id="19" creationId="{A2397F55-604F-47AC-B484-F86CAEE5D4AE}"/>
          </ac:cxnSpMkLst>
        </pc:cxnChg>
        <pc:cxnChg chg="add mod">
          <ac:chgData name="Benneth Russ Rejuso" userId="S::bennethr@knights.ucf.edu::6fe9c9d2-11c4-4e69-b454-aac45c519b26" providerId="AD" clId="Web-{7954B4A2-B4D2-43AC-8141-B5933C739B70}" dt="2018-05-31T22:22:40.067" v="467" actId="14100"/>
          <ac:cxnSpMkLst>
            <pc:docMk/>
            <pc:sldMk cId="3175282675" sldId="268"/>
            <ac:cxnSpMk id="20" creationId="{CF374C67-DE7C-43BA-88E4-69B1D21EF202}"/>
          </ac:cxnSpMkLst>
        </pc:cxnChg>
        <pc:cxnChg chg="add mod">
          <ac:chgData name="Benneth Russ Rejuso" userId="S::bennethr@knights.ucf.edu::6fe9c9d2-11c4-4e69-b454-aac45c519b26" providerId="AD" clId="Web-{7954B4A2-B4D2-43AC-8141-B5933C739B70}" dt="2018-05-31T22:24:15.804" v="479" actId="20577"/>
          <ac:cxnSpMkLst>
            <pc:docMk/>
            <pc:sldMk cId="3175282675" sldId="268"/>
            <ac:cxnSpMk id="21" creationId="{4E584DAD-1C80-4FA8-89F7-809F88C22C84}"/>
          </ac:cxnSpMkLst>
        </pc:cxnChg>
        <pc:cxnChg chg="add mod">
          <ac:chgData name="Benneth Russ Rejuso" userId="S::bennethr@knights.ucf.edu::6fe9c9d2-11c4-4e69-b454-aac45c519b26" providerId="AD" clId="Web-{7954B4A2-B4D2-43AC-8141-B5933C739B70}" dt="2018-05-31T22:24:49.586" v="486" actId="1076"/>
          <ac:cxnSpMkLst>
            <pc:docMk/>
            <pc:sldMk cId="3175282675" sldId="268"/>
            <ac:cxnSpMk id="22" creationId="{5FF5A41C-BCCC-41D4-8EF5-5444D2C87AAC}"/>
          </ac:cxnSpMkLst>
        </pc:cxnChg>
      </pc:sldChg>
      <pc:sldChg chg="modSp">
        <pc:chgData name="Benneth Russ Rejuso" userId="S::bennethr@knights.ucf.edu::6fe9c9d2-11c4-4e69-b454-aac45c519b26" providerId="AD" clId="Web-{7954B4A2-B4D2-43AC-8141-B5933C739B70}" dt="2018-05-31T23:30:05.608" v="829" actId="20577"/>
        <pc:sldMkLst>
          <pc:docMk/>
          <pc:sldMk cId="1469320838" sldId="276"/>
        </pc:sldMkLst>
        <pc:spChg chg="mod">
          <ac:chgData name="Benneth Russ Rejuso" userId="S::bennethr@knights.ucf.edu::6fe9c9d2-11c4-4e69-b454-aac45c519b26" providerId="AD" clId="Web-{7954B4A2-B4D2-43AC-8141-B5933C739B70}" dt="2018-05-31T23:28:45.701" v="776" actId="20577"/>
          <ac:spMkLst>
            <pc:docMk/>
            <pc:sldMk cId="1469320838" sldId="276"/>
            <ac:spMk id="2" creationId="{3232D1D3-5D89-4FD7-96EA-D8BA9743BFEB}"/>
          </ac:spMkLst>
        </pc:spChg>
        <pc:spChg chg="mod">
          <ac:chgData name="Benneth Russ Rejuso" userId="S::bennethr@knights.ucf.edu::6fe9c9d2-11c4-4e69-b454-aac45c519b26" providerId="AD" clId="Web-{7954B4A2-B4D2-43AC-8141-B5933C739B70}" dt="2018-05-31T23:30:05.608" v="829" actId="20577"/>
          <ac:spMkLst>
            <pc:docMk/>
            <pc:sldMk cId="1469320838" sldId="276"/>
            <ac:spMk id="3" creationId="{BCDD2770-DCBF-4FE7-9E28-EFC73C5EBA83}"/>
          </ac:spMkLst>
        </pc:spChg>
      </pc:sldChg>
      <pc:sldChg chg="modSp ord">
        <pc:chgData name="Benneth Russ Rejuso" userId="S::bennethr@knights.ucf.edu::6fe9c9d2-11c4-4e69-b454-aac45c519b26" providerId="AD" clId="Web-{7954B4A2-B4D2-43AC-8141-B5933C739B70}" dt="2018-06-01T00:01:20.789" v="839" actId="20577"/>
        <pc:sldMkLst>
          <pc:docMk/>
          <pc:sldMk cId="557950315" sldId="277"/>
        </pc:sldMkLst>
        <pc:spChg chg="mod">
          <ac:chgData name="Benneth Russ Rejuso" userId="S::bennethr@knights.ucf.edu::6fe9c9d2-11c4-4e69-b454-aac45c519b26" providerId="AD" clId="Web-{7954B4A2-B4D2-43AC-8141-B5933C739B70}" dt="2018-05-31T23:28:12.935" v="766" actId="20577"/>
          <ac:spMkLst>
            <pc:docMk/>
            <pc:sldMk cId="557950315" sldId="277"/>
            <ac:spMk id="5" creationId="{B1B005B4-DF0E-47BA-A115-4EBC8648C45E}"/>
          </ac:spMkLst>
        </pc:spChg>
      </pc:sldChg>
      <pc:sldChg chg="addSp delSp modSp mod setBg modClrScheme chgLayout modNotes">
        <pc:chgData name="Benneth Russ Rejuso" userId="S::bennethr@knights.ucf.edu::6fe9c9d2-11c4-4e69-b454-aac45c519b26" providerId="AD" clId="Web-{7954B4A2-B4D2-43AC-8141-B5933C739B70}" dt="2018-06-01T00:31:50.102" v="1158" actId="20577"/>
        <pc:sldMkLst>
          <pc:docMk/>
          <pc:sldMk cId="1671709749" sldId="279"/>
        </pc:sldMkLst>
        <pc:spChg chg="mod ord">
          <ac:chgData name="Benneth Russ Rejuso" userId="S::bennethr@knights.ucf.edu::6fe9c9d2-11c4-4e69-b454-aac45c519b26" providerId="AD" clId="Web-{7954B4A2-B4D2-43AC-8141-B5933C739B70}" dt="2018-06-01T00:04:14.180" v="854" actId="20577"/>
          <ac:spMkLst>
            <pc:docMk/>
            <pc:sldMk cId="1671709749" sldId="279"/>
            <ac:spMk id="2" creationId="{43D5DFBF-DE7E-4CFE-85A0-EC394C33DA4F}"/>
          </ac:spMkLst>
        </pc:spChg>
        <pc:spChg chg="add mod ord">
          <ac:chgData name="Benneth Russ Rejuso" userId="S::bennethr@knights.ucf.edu::6fe9c9d2-11c4-4e69-b454-aac45c519b26" providerId="AD" clId="Web-{7954B4A2-B4D2-43AC-8141-B5933C739B70}" dt="2018-06-01T00:31:50.102" v="1158" actId="20577"/>
          <ac:spMkLst>
            <pc:docMk/>
            <pc:sldMk cId="1671709749" sldId="279"/>
            <ac:spMk id="3" creationId="{3D1B01B2-DCA5-4D78-9C2D-64874D950ED9}"/>
          </ac:spMkLst>
        </pc:spChg>
        <pc:spChg chg="add del mod ord">
          <ac:chgData name="Benneth Russ Rejuso" userId="S::bennethr@knights.ucf.edu::6fe9c9d2-11c4-4e69-b454-aac45c519b26" providerId="AD" clId="Web-{7954B4A2-B4D2-43AC-8141-B5933C739B70}" dt="2018-06-01T00:03:49.195" v="849" actId="20577"/>
          <ac:spMkLst>
            <pc:docMk/>
            <pc:sldMk cId="1671709749" sldId="279"/>
            <ac:spMk id="4" creationId="{7E01651A-FF5E-454F-BC1C-F8759D7959CE}"/>
          </ac:spMkLst>
        </pc:spChg>
        <pc:picChg chg="add mod ord">
          <ac:chgData name="Benneth Russ Rejuso" userId="S::bennethr@knights.ucf.edu::6fe9c9d2-11c4-4e69-b454-aac45c519b26" providerId="AD" clId="Web-{7954B4A2-B4D2-43AC-8141-B5933C739B70}" dt="2018-06-01T00:04:14.180" v="854" actId="20577"/>
          <ac:picMkLst>
            <pc:docMk/>
            <pc:sldMk cId="1671709749" sldId="279"/>
            <ac:picMk id="5" creationId="{909FF474-7440-484B-90EE-8D097EA68828}"/>
          </ac:picMkLst>
        </pc:picChg>
        <pc:picChg chg="add">
          <ac:chgData name="Benneth Russ Rejuso" userId="S::bennethr@knights.ucf.edu::6fe9c9d2-11c4-4e69-b454-aac45c519b26" providerId="AD" clId="Web-{7954B4A2-B4D2-43AC-8141-B5933C739B70}" dt="2018-06-01T00:04:14.180" v="854" actId="20577"/>
          <ac:picMkLst>
            <pc:docMk/>
            <pc:sldMk cId="1671709749" sldId="279"/>
            <ac:picMk id="7" creationId="{DF6A9299-1D12-47E2-9DD4-03342553C4AA}"/>
          </ac:picMkLst>
        </pc:picChg>
        <pc:picChg chg="add del">
          <ac:chgData name="Benneth Russ Rejuso" userId="S::bennethr@knights.ucf.edu::6fe9c9d2-11c4-4e69-b454-aac45c519b26" providerId="AD" clId="Web-{7954B4A2-B4D2-43AC-8141-B5933C739B70}" dt="2018-06-01T00:04:13.867" v="853" actId="20577"/>
          <ac:picMkLst>
            <pc:docMk/>
            <pc:sldMk cId="1671709749" sldId="279"/>
            <ac:picMk id="10" creationId="{DF6A9299-1D12-47E2-9DD4-03342553C4AA}"/>
          </ac:picMkLst>
        </pc:picChg>
      </pc:sldChg>
      <pc:sldChg chg="addSp delSp modSp mod modClrScheme chgLayout">
        <pc:chgData name="Benneth Russ Rejuso" userId="S::bennethr@knights.ucf.edu::6fe9c9d2-11c4-4e69-b454-aac45c519b26" providerId="AD" clId="Web-{7954B4A2-B4D2-43AC-8141-B5933C739B70}" dt="2018-06-01T00:03:32.695" v="847" actId="14100"/>
        <pc:sldMkLst>
          <pc:docMk/>
          <pc:sldMk cId="324823731" sldId="280"/>
        </pc:sldMkLst>
        <pc:spChg chg="mod ord">
          <ac:chgData name="Benneth Russ Rejuso" userId="S::bennethr@knights.ucf.edu::6fe9c9d2-11c4-4e69-b454-aac45c519b26" providerId="AD" clId="Web-{7954B4A2-B4D2-43AC-8141-B5933C739B70}" dt="2018-05-31T23:28:38.295" v="773" actId="20577"/>
          <ac:spMkLst>
            <pc:docMk/>
            <pc:sldMk cId="324823731" sldId="280"/>
            <ac:spMk id="2" creationId="{29964B81-6565-49A2-BD61-4D10B7280A05}"/>
          </ac:spMkLst>
        </pc:spChg>
        <pc:spChg chg="add mod ord">
          <ac:chgData name="Benneth Russ Rejuso" userId="S::bennethr@knights.ucf.edu::6fe9c9d2-11c4-4e69-b454-aac45c519b26" providerId="AD" clId="Web-{7954B4A2-B4D2-43AC-8141-B5933C739B70}" dt="2018-06-01T00:03:32.695" v="847" actId="14100"/>
          <ac:spMkLst>
            <pc:docMk/>
            <pc:sldMk cId="324823731" sldId="280"/>
            <ac:spMk id="3" creationId="{D0A99307-1347-44A9-9D21-B70EA69EF217}"/>
          </ac:spMkLst>
        </pc:spChg>
        <pc:picChg chg="add del mod">
          <ac:chgData name="Benneth Russ Rejuso" userId="S::bennethr@knights.ucf.edu::6fe9c9d2-11c4-4e69-b454-aac45c519b26" providerId="AD" clId="Web-{7954B4A2-B4D2-43AC-8141-B5933C739B70}" dt="2018-06-01T00:03:25.727" v="846" actId="14100"/>
          <ac:picMkLst>
            <pc:docMk/>
            <pc:sldMk cId="324823731" sldId="280"/>
            <ac:picMk id="4" creationId="{8E0BEC95-B993-4A7E-833A-C888B754706E}"/>
          </ac:picMkLst>
        </pc:picChg>
      </pc:sldChg>
      <pc:sldChg chg="modSp">
        <pc:chgData name="Benneth Russ Rejuso" userId="S::bennethr@knights.ucf.edu::6fe9c9d2-11c4-4e69-b454-aac45c519b26" providerId="AD" clId="Web-{7954B4A2-B4D2-43AC-8141-B5933C739B70}" dt="2018-05-31T23:28:22.498" v="767" actId="20577"/>
        <pc:sldMkLst>
          <pc:docMk/>
          <pc:sldMk cId="3223933570" sldId="284"/>
        </pc:sldMkLst>
        <pc:spChg chg="mod">
          <ac:chgData name="Benneth Russ Rejuso" userId="S::bennethr@knights.ucf.edu::6fe9c9d2-11c4-4e69-b454-aac45c519b26" providerId="AD" clId="Web-{7954B4A2-B4D2-43AC-8141-B5933C739B70}" dt="2018-05-31T23:28:22.498" v="767" actId="20577"/>
          <ac:spMkLst>
            <pc:docMk/>
            <pc:sldMk cId="3223933570" sldId="284"/>
            <ac:spMk id="2" creationId="{1FFE030F-5776-4E7A-8D68-3790C83E5738}"/>
          </ac:spMkLst>
        </pc:spChg>
      </pc:sldChg>
      <pc:sldChg chg="modSp">
        <pc:chgData name="Benneth Russ Rejuso" userId="S::bennethr@knights.ucf.edu::6fe9c9d2-11c4-4e69-b454-aac45c519b26" providerId="AD" clId="Web-{7954B4A2-B4D2-43AC-8141-B5933C739B70}" dt="2018-05-31T22:51:08.724" v="700" actId="20577"/>
        <pc:sldMkLst>
          <pc:docMk/>
          <pc:sldMk cId="2245946077" sldId="287"/>
        </pc:sldMkLst>
        <pc:spChg chg="mod">
          <ac:chgData name="Benneth Russ Rejuso" userId="S::bennethr@knights.ucf.edu::6fe9c9d2-11c4-4e69-b454-aac45c519b26" providerId="AD" clId="Web-{7954B4A2-B4D2-43AC-8141-B5933C739B70}" dt="2018-05-31T22:51:08.724" v="700" actId="20577"/>
          <ac:spMkLst>
            <pc:docMk/>
            <pc:sldMk cId="2245946077" sldId="287"/>
            <ac:spMk id="2" creationId="{5ACDF209-086F-42BF-A95E-599F7557E6A3}"/>
          </ac:spMkLst>
        </pc:spChg>
      </pc:sldChg>
    </pc:docChg>
  </pc:docChgLst>
  <pc:docChgLst>
    <pc:chgData name="Zachary Bischoff" userId="S::zbischoff@knights.ucf.edu::b247343c-d733-46b3-88a8-3df0b69c363d" providerId="AD" clId="Web-{DBDED1E3-3C91-44F1-A0A7-2F4F5B095AF9}"/>
    <pc:docChg chg="delSld modSld">
      <pc:chgData name="Zachary Bischoff" userId="S::zbischoff@knights.ucf.edu::b247343c-d733-46b3-88a8-3df0b69c363d" providerId="AD" clId="Web-{DBDED1E3-3C91-44F1-A0A7-2F4F5B095AF9}" dt="2018-06-01T01:14:14.222" v="863"/>
      <pc:docMkLst>
        <pc:docMk/>
      </pc:docMkLst>
      <pc:sldChg chg="addSp modSp mod setBg">
        <pc:chgData name="Zachary Bischoff" userId="S::zbischoff@knights.ucf.edu::b247343c-d733-46b3-88a8-3df0b69c363d" providerId="AD" clId="Web-{DBDED1E3-3C91-44F1-A0A7-2F4F5B095AF9}" dt="2018-06-01T01:02:40.004" v="647"/>
        <pc:sldMkLst>
          <pc:docMk/>
          <pc:sldMk cId="109857222" sldId="256"/>
        </pc:sldMkLst>
        <pc:spChg chg="mod">
          <ac:chgData name="Zachary Bischoff" userId="S::zbischoff@knights.ucf.edu::b247343c-d733-46b3-88a8-3df0b69c363d" providerId="AD" clId="Web-{DBDED1E3-3C91-44F1-A0A7-2F4F5B095AF9}" dt="2018-06-01T00:33:02.922" v="22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Zachary Bischoff" userId="S::zbischoff@knights.ucf.edu::b247343c-d733-46b3-88a8-3df0b69c363d" providerId="AD" clId="Web-{DBDED1E3-3C91-44F1-A0A7-2F4F5B095AF9}" dt="2018-06-01T00:48:39.016" v="451" actId="20577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0:33:02.922" v="220"/>
          <ac:spMkLst>
            <pc:docMk/>
            <pc:sldMk cId="109857222" sldId="256"/>
            <ac:spMk id="8" creationId="{9939D5DF-647B-465D-9883-4CF390177B22}"/>
          </ac:spMkLst>
        </pc:spChg>
        <pc:picChg chg="add">
          <ac:chgData name="Zachary Bischoff" userId="S::zbischoff@knights.ucf.edu::b247343c-d733-46b3-88a8-3df0b69c363d" providerId="AD" clId="Web-{DBDED1E3-3C91-44F1-A0A7-2F4F5B095AF9}" dt="2018-06-01T00:33:02.922" v="220"/>
          <ac:picMkLst>
            <pc:docMk/>
            <pc:sldMk cId="109857222" sldId="256"/>
            <ac:picMk id="10" creationId="{795511D0-C969-4FB4-9670-3DF7F1B2A7BC}"/>
          </ac:picMkLst>
        </pc:picChg>
      </pc:sldChg>
      <pc:sldChg chg="addSp delSp modSp mod setBg">
        <pc:chgData name="Zachary Bischoff" userId="S::zbischoff@knights.ucf.edu::b247343c-d733-46b3-88a8-3df0b69c363d" providerId="AD" clId="Web-{DBDED1E3-3C91-44F1-A0A7-2F4F5B095AF9}" dt="2018-06-01T00:33:18.063" v="221"/>
        <pc:sldMkLst>
          <pc:docMk/>
          <pc:sldMk cId="2589343723" sldId="257"/>
        </pc:sldMkLst>
        <pc:spChg chg="mod">
          <ac:chgData name="Zachary Bischoff" userId="S::zbischoff@knights.ucf.edu::b247343c-d733-46b3-88a8-3df0b69c363d" providerId="AD" clId="Web-{DBDED1E3-3C91-44F1-A0A7-2F4F5B095AF9}" dt="2018-06-01T00:33:18.063" v="221"/>
          <ac:spMkLst>
            <pc:docMk/>
            <pc:sldMk cId="2589343723" sldId="257"/>
            <ac:spMk id="2" creationId="{7BA6BEEC-F583-41B9-9289-1382A46040D3}"/>
          </ac:spMkLst>
        </pc:spChg>
        <pc:spChg chg="del mod">
          <ac:chgData name="Zachary Bischoff" userId="S::zbischoff@knights.ucf.edu::b247343c-d733-46b3-88a8-3df0b69c363d" providerId="AD" clId="Web-{DBDED1E3-3C91-44F1-A0A7-2F4F5B095AF9}" dt="2018-06-01T00:33:18.063" v="221"/>
          <ac:spMkLst>
            <pc:docMk/>
            <pc:sldMk cId="2589343723" sldId="257"/>
            <ac:spMk id="6" creationId="{2E815E61-6122-4E2C-AD81-F9B9F2E54A63}"/>
          </ac:spMkLst>
        </pc:spChg>
        <pc:graphicFrameChg chg="add">
          <ac:chgData name="Zachary Bischoff" userId="S::zbischoff@knights.ucf.edu::b247343c-d733-46b3-88a8-3df0b69c363d" providerId="AD" clId="Web-{DBDED1E3-3C91-44F1-A0A7-2F4F5B095AF9}" dt="2018-06-01T00:33:18.063" v="221"/>
          <ac:graphicFrameMkLst>
            <pc:docMk/>
            <pc:sldMk cId="2589343723" sldId="257"/>
            <ac:graphicFrameMk id="5" creationId="{FA168467-E903-446F-876A-62EA82AF877B}"/>
          </ac:graphicFrameMkLst>
        </pc:graphicFrameChg>
      </pc:sldChg>
      <pc:sldChg chg="addSp delSp modSp mod setBg">
        <pc:chgData name="Zachary Bischoff" userId="S::zbischoff@knights.ucf.edu::b247343c-d733-46b3-88a8-3df0b69c363d" providerId="AD" clId="Web-{DBDED1E3-3C91-44F1-A0A7-2F4F5B095AF9}" dt="2018-06-01T00:53:20.735" v="456" actId="1076"/>
        <pc:sldMkLst>
          <pc:docMk/>
          <pc:sldMk cId="3347718727" sldId="258"/>
        </pc:sldMkLst>
        <pc:spChg chg="mod">
          <ac:chgData name="Zachary Bischoff" userId="S::zbischoff@knights.ucf.edu::b247343c-d733-46b3-88a8-3df0b69c363d" providerId="AD" clId="Web-{DBDED1E3-3C91-44F1-A0A7-2F4F5B095AF9}" dt="2018-06-01T00:53:20.735" v="456" actId="1076"/>
          <ac:spMkLst>
            <pc:docMk/>
            <pc:sldMk cId="3347718727" sldId="258"/>
            <ac:spMk id="2" creationId="{3FC3B98A-1BC8-4C78-81D8-3FCC10632F4C}"/>
          </ac:spMkLst>
        </pc:spChg>
        <pc:spChg chg="add del mod">
          <ac:chgData name="Zachary Bischoff" userId="S::zbischoff@knights.ucf.edu::b247343c-d733-46b3-88a8-3df0b69c363d" providerId="AD" clId="Web-{DBDED1E3-3C91-44F1-A0A7-2F4F5B095AF9}" dt="2018-06-01T00:33:38.672" v="224" actId="1076"/>
          <ac:spMkLst>
            <pc:docMk/>
            <pc:sldMk cId="3347718727" sldId="258"/>
            <ac:spMk id="7" creationId="{A5EFF61B-9AF8-45F3-93AD-A842C0810BFB}"/>
          </ac:spMkLst>
        </pc:spChg>
        <pc:graphicFrameChg chg="add del">
          <ac:chgData name="Zachary Bischoff" userId="S::zbischoff@knights.ucf.edu::b247343c-d733-46b3-88a8-3df0b69c363d" providerId="AD" clId="Web-{DBDED1E3-3C91-44F1-A0A7-2F4F5B095AF9}" dt="2018-06-01T00:33:38.376" v="223" actId="1076"/>
          <ac:graphicFrameMkLst>
            <pc:docMk/>
            <pc:sldMk cId="3347718727" sldId="258"/>
            <ac:graphicFrameMk id="5" creationId="{F5C52DDD-8289-4238-A94B-2E9E6283A1EC}"/>
          </ac:graphicFrameMkLst>
        </pc:graphicFrameChg>
        <pc:graphicFrameChg chg="add mod">
          <ac:chgData name="Zachary Bischoff" userId="S::zbischoff@knights.ucf.edu::b247343c-d733-46b3-88a8-3df0b69c363d" providerId="AD" clId="Web-{DBDED1E3-3C91-44F1-A0A7-2F4F5B095AF9}" dt="2018-06-01T00:53:13.094" v="455" actId="14100"/>
          <ac:graphicFrameMkLst>
            <pc:docMk/>
            <pc:sldMk cId="3347718727" sldId="258"/>
            <ac:graphicFrameMk id="6" creationId="{C2A968B0-DAC8-4433-8A72-3C1F0DE3D8BB}"/>
          </ac:graphicFrameMkLst>
        </pc:graphicFrameChg>
      </pc:sldChg>
      <pc:sldChg chg="addSp delSp modSp mod setBg">
        <pc:chgData name="Zachary Bischoff" userId="S::zbischoff@knights.ucf.edu::b247343c-d733-46b3-88a8-3df0b69c363d" providerId="AD" clId="Web-{DBDED1E3-3C91-44F1-A0A7-2F4F5B095AF9}" dt="2018-06-01T00:54:45.282" v="464"/>
        <pc:sldMkLst>
          <pc:docMk/>
          <pc:sldMk cId="1213704822" sldId="259"/>
        </pc:sldMkLst>
        <pc:spChg chg="mod">
          <ac:chgData name="Zachary Bischoff" userId="S::zbischoff@knights.ucf.edu::b247343c-d733-46b3-88a8-3df0b69c363d" providerId="AD" clId="Web-{DBDED1E3-3C91-44F1-A0A7-2F4F5B095AF9}" dt="2018-06-01T00:36:59.641" v="349"/>
          <ac:spMkLst>
            <pc:docMk/>
            <pc:sldMk cId="1213704822" sldId="259"/>
            <ac:spMk id="2" creationId="{99D28035-375A-4FAF-80CF-C08BB32D8392}"/>
          </ac:spMkLst>
        </pc:spChg>
        <pc:spChg chg="add del mod">
          <ac:chgData name="Zachary Bischoff" userId="S::zbischoff@knights.ucf.edu::b247343c-d733-46b3-88a8-3df0b69c363d" providerId="AD" clId="Web-{DBDED1E3-3C91-44F1-A0A7-2F4F5B095AF9}" dt="2018-06-01T00:36:59.641" v="349"/>
          <ac:spMkLst>
            <pc:docMk/>
            <pc:sldMk cId="1213704822" sldId="259"/>
            <ac:spMk id="3" creationId="{7F90C32C-2322-4380-8A55-4128AB3DDFEF}"/>
          </ac:spMkLst>
        </pc:spChg>
        <pc:spChg chg="del">
          <ac:chgData name="Zachary Bischoff" userId="S::zbischoff@knights.ucf.edu::b247343c-d733-46b3-88a8-3df0b69c363d" providerId="AD" clId="Web-{DBDED1E3-3C91-44F1-A0A7-2F4F5B095AF9}" dt="2018-06-01T00:34:04.641" v="232"/>
          <ac:spMkLst>
            <pc:docMk/>
            <pc:sldMk cId="1213704822" sldId="259"/>
            <ac:spMk id="5" creationId="{EC925493-B147-48A2-84F8-F102F3048DAA}"/>
          </ac:spMkLst>
        </pc:spChg>
        <pc:spChg chg="del">
          <ac:chgData name="Zachary Bischoff" userId="S::zbischoff@knights.ucf.edu::b247343c-d733-46b3-88a8-3df0b69c363d" providerId="AD" clId="Web-{DBDED1E3-3C91-44F1-A0A7-2F4F5B095AF9}" dt="2018-06-01T00:34:02.188" v="231"/>
          <ac:spMkLst>
            <pc:docMk/>
            <pc:sldMk cId="1213704822" sldId="259"/>
            <ac:spMk id="7" creationId="{0367FF25-C056-4526-9108-A20EF8A2BE66}"/>
          </ac:spMkLst>
        </pc:spChg>
        <pc:spChg chg="del">
          <ac:chgData name="Zachary Bischoff" userId="S::zbischoff@knights.ucf.edu::b247343c-d733-46b3-88a8-3df0b69c363d" providerId="AD" clId="Web-{DBDED1E3-3C91-44F1-A0A7-2F4F5B095AF9}" dt="2018-06-01T00:34:02.188" v="230"/>
          <ac:spMkLst>
            <pc:docMk/>
            <pc:sldMk cId="1213704822" sldId="259"/>
            <ac:spMk id="8" creationId="{2B161FFE-1C57-4498-9240-F7A43BFF296B}"/>
          </ac:spMkLst>
        </pc:spChg>
        <pc:spChg chg="del">
          <ac:chgData name="Zachary Bischoff" userId="S::zbischoff@knights.ucf.edu::b247343c-d733-46b3-88a8-3df0b69c363d" providerId="AD" clId="Web-{DBDED1E3-3C91-44F1-A0A7-2F4F5B095AF9}" dt="2018-06-01T00:34:02.188" v="229"/>
          <ac:spMkLst>
            <pc:docMk/>
            <pc:sldMk cId="1213704822" sldId="259"/>
            <ac:spMk id="9" creationId="{2529200E-5D0C-4E67-B8C0-A3E76D5E6F5F}"/>
          </ac:spMkLst>
        </pc:spChg>
        <pc:spChg chg="del">
          <ac:chgData name="Zachary Bischoff" userId="S::zbischoff@knights.ucf.edu::b247343c-d733-46b3-88a8-3df0b69c363d" providerId="AD" clId="Web-{DBDED1E3-3C91-44F1-A0A7-2F4F5B095AF9}" dt="2018-06-01T00:34:05.157" v="233"/>
          <ac:spMkLst>
            <pc:docMk/>
            <pc:sldMk cId="1213704822" sldId="259"/>
            <ac:spMk id="10" creationId="{5099320D-B9E6-47F8-B196-4AFA60A48569}"/>
          </ac:spMkLst>
        </pc:spChg>
        <pc:spChg chg="del">
          <ac:chgData name="Zachary Bischoff" userId="S::zbischoff@knights.ucf.edu::b247343c-d733-46b3-88a8-3df0b69c363d" providerId="AD" clId="Web-{DBDED1E3-3C91-44F1-A0A7-2F4F5B095AF9}" dt="2018-06-01T00:34:02.188" v="228"/>
          <ac:spMkLst>
            <pc:docMk/>
            <pc:sldMk cId="1213704822" sldId="259"/>
            <ac:spMk id="11" creationId="{AFB5BFED-ED66-4969-B169-A8BF40751BCD}"/>
          </ac:spMkLst>
        </pc:spChg>
        <pc:spChg chg="del">
          <ac:chgData name="Zachary Bischoff" userId="S::zbischoff@knights.ucf.edu::b247343c-d733-46b3-88a8-3df0b69c363d" providerId="AD" clId="Web-{DBDED1E3-3C91-44F1-A0A7-2F4F5B095AF9}" dt="2018-06-01T00:34:02.188" v="227"/>
          <ac:spMkLst>
            <pc:docMk/>
            <pc:sldMk cId="1213704822" sldId="259"/>
            <ac:spMk id="12" creationId="{FBC757BC-2164-4D4B-B3C4-A2ECCA5881F1}"/>
          </ac:spMkLst>
        </pc:spChg>
        <pc:spChg chg="del">
          <ac:chgData name="Zachary Bischoff" userId="S::zbischoff@knights.ucf.edu::b247343c-d733-46b3-88a8-3df0b69c363d" providerId="AD" clId="Web-{DBDED1E3-3C91-44F1-A0A7-2F4F5B095AF9}" dt="2018-06-01T00:34:02.172" v="226"/>
          <ac:spMkLst>
            <pc:docMk/>
            <pc:sldMk cId="1213704822" sldId="259"/>
            <ac:spMk id="13" creationId="{B67B4569-DE6B-40F8-BB48-A6244EBFF792}"/>
          </ac:spMkLst>
        </pc:spChg>
        <pc:spChg chg="del">
          <ac:chgData name="Zachary Bischoff" userId="S::zbischoff@knights.ucf.edu::b247343c-d733-46b3-88a8-3df0b69c363d" providerId="AD" clId="Web-{DBDED1E3-3C91-44F1-A0A7-2F4F5B095AF9}" dt="2018-06-01T00:34:02.172" v="225"/>
          <ac:spMkLst>
            <pc:docMk/>
            <pc:sldMk cId="1213704822" sldId="259"/>
            <ac:spMk id="14" creationId="{19513557-8857-483C-BBD2-765A0ABF94DA}"/>
          </ac:spMkLst>
        </pc:spChg>
        <pc:graphicFrameChg chg="add del">
          <ac:chgData name="Zachary Bischoff" userId="S::zbischoff@knights.ucf.edu::b247343c-d733-46b3-88a8-3df0b69c363d" providerId="AD" clId="Web-{DBDED1E3-3C91-44F1-A0A7-2F4F5B095AF9}" dt="2018-06-01T00:36:43.672" v="342"/>
          <ac:graphicFrameMkLst>
            <pc:docMk/>
            <pc:sldMk cId="1213704822" sldId="259"/>
            <ac:graphicFrameMk id="15" creationId="{08066501-2AC2-4547-9900-DA7F1884346A}"/>
          </ac:graphicFrameMkLst>
        </pc:graphicFrameChg>
        <pc:graphicFrameChg chg="add del">
          <ac:chgData name="Zachary Bischoff" userId="S::zbischoff@knights.ucf.edu::b247343c-d733-46b3-88a8-3df0b69c363d" providerId="AD" clId="Web-{DBDED1E3-3C91-44F1-A0A7-2F4F5B095AF9}" dt="2018-06-01T00:36:46.313" v="344"/>
          <ac:graphicFrameMkLst>
            <pc:docMk/>
            <pc:sldMk cId="1213704822" sldId="259"/>
            <ac:graphicFrameMk id="16" creationId="{C0F9A7EC-E5E3-4629-A44A-91CD14CE095E}"/>
          </ac:graphicFrameMkLst>
        </pc:graphicFrameChg>
        <pc:graphicFrameChg chg="add del">
          <ac:chgData name="Zachary Bischoff" userId="S::zbischoff@knights.ucf.edu::b247343c-d733-46b3-88a8-3df0b69c363d" providerId="AD" clId="Web-{DBDED1E3-3C91-44F1-A0A7-2F4F5B095AF9}" dt="2018-06-01T00:36:48.735" v="346"/>
          <ac:graphicFrameMkLst>
            <pc:docMk/>
            <pc:sldMk cId="1213704822" sldId="259"/>
            <ac:graphicFrameMk id="17" creationId="{08066501-2AC2-4547-9900-DA7F1884346A}"/>
          </ac:graphicFrameMkLst>
        </pc:graphicFrameChg>
        <pc:graphicFrameChg chg="add del">
          <ac:chgData name="Zachary Bischoff" userId="S::zbischoff@knights.ucf.edu::b247343c-d733-46b3-88a8-3df0b69c363d" providerId="AD" clId="Web-{DBDED1E3-3C91-44F1-A0A7-2F4F5B095AF9}" dt="2018-06-01T00:36:59.422" v="348"/>
          <ac:graphicFrameMkLst>
            <pc:docMk/>
            <pc:sldMk cId="1213704822" sldId="259"/>
            <ac:graphicFrameMk id="18" creationId="{66D80C8F-14E3-4254-8819-40C47817015D}"/>
          </ac:graphicFrameMkLst>
        </pc:graphicFrameChg>
        <pc:graphicFrameChg chg="add modGraphic">
          <ac:chgData name="Zachary Bischoff" userId="S::zbischoff@knights.ucf.edu::b247343c-d733-46b3-88a8-3df0b69c363d" providerId="AD" clId="Web-{DBDED1E3-3C91-44F1-A0A7-2F4F5B095AF9}" dt="2018-06-01T00:54:45.282" v="464"/>
          <ac:graphicFrameMkLst>
            <pc:docMk/>
            <pc:sldMk cId="1213704822" sldId="259"/>
            <ac:graphicFrameMk id="19" creationId="{08066501-2AC2-4547-9900-DA7F1884346A}"/>
          </ac:graphicFrameMkLst>
        </pc:graphicFrameChg>
      </pc:sldChg>
      <pc:sldChg chg="addSp delSp modSp mod setBg">
        <pc:chgData name="Zachary Bischoff" userId="S::zbischoff@knights.ucf.edu::b247343c-d733-46b3-88a8-3df0b69c363d" providerId="AD" clId="Web-{DBDED1E3-3C91-44F1-A0A7-2F4F5B095AF9}" dt="2018-06-01T00:32:51.219" v="219"/>
        <pc:sldMkLst>
          <pc:docMk/>
          <pc:sldMk cId="2618596062" sldId="260"/>
        </pc:sldMkLst>
        <pc:spChg chg="mod">
          <ac:chgData name="Zachary Bischoff" userId="S::zbischoff@knights.ucf.edu::b247343c-d733-46b3-88a8-3df0b69c363d" providerId="AD" clId="Web-{DBDED1E3-3C91-44F1-A0A7-2F4F5B095AF9}" dt="2018-06-01T00:32:51.219" v="219"/>
          <ac:spMkLst>
            <pc:docMk/>
            <pc:sldMk cId="2618596062" sldId="260"/>
            <ac:spMk id="2" creationId="{34DC8EC6-2F02-4F2E-8AFB-07ABB4EEB062}"/>
          </ac:spMkLst>
        </pc:spChg>
        <pc:spChg chg="del mod">
          <ac:chgData name="Zachary Bischoff" userId="S::zbischoff@knights.ucf.edu::b247343c-d733-46b3-88a8-3df0b69c363d" providerId="AD" clId="Web-{DBDED1E3-3C91-44F1-A0A7-2F4F5B095AF9}" dt="2018-06-01T00:32:51.219" v="219"/>
          <ac:spMkLst>
            <pc:docMk/>
            <pc:sldMk cId="2618596062" sldId="260"/>
            <ac:spMk id="6" creationId="{DDDEB9BB-A7A2-4CE4-AA9B-F7AE63668F0C}"/>
          </ac:spMkLst>
        </pc:spChg>
        <pc:graphicFrameChg chg="add">
          <ac:chgData name="Zachary Bischoff" userId="S::zbischoff@knights.ucf.edu::b247343c-d733-46b3-88a8-3df0b69c363d" providerId="AD" clId="Web-{DBDED1E3-3C91-44F1-A0A7-2F4F5B095AF9}" dt="2018-06-01T00:32:51.219" v="219"/>
          <ac:graphicFrameMkLst>
            <pc:docMk/>
            <pc:sldMk cId="2618596062" sldId="260"/>
            <ac:graphicFrameMk id="5" creationId="{DF5A2DAD-111C-473D-9CC6-6653790E7891}"/>
          </ac:graphicFrameMkLst>
        </pc:graphicFrameChg>
      </pc:sldChg>
      <pc:sldChg chg="addSp modSp mod setBg">
        <pc:chgData name="Zachary Bischoff" userId="S::zbischoff@knights.ucf.edu::b247343c-d733-46b3-88a8-3df0b69c363d" providerId="AD" clId="Web-{DBDED1E3-3C91-44F1-A0A7-2F4F5B095AF9}" dt="2018-06-01T00:31:30.204" v="213"/>
        <pc:sldMkLst>
          <pc:docMk/>
          <pc:sldMk cId="316432237" sldId="263"/>
        </pc:sldMkLst>
        <pc:spChg chg="mod">
          <ac:chgData name="Zachary Bischoff" userId="S::zbischoff@knights.ucf.edu::b247343c-d733-46b3-88a8-3df0b69c363d" providerId="AD" clId="Web-{DBDED1E3-3C91-44F1-A0A7-2F4F5B095AF9}" dt="2018-06-01T00:31:30.204" v="213"/>
          <ac:spMkLst>
            <pc:docMk/>
            <pc:sldMk cId="316432237" sldId="263"/>
            <ac:spMk id="2" creationId="{D8DBFD87-6AFC-44D3-87DA-748C212423CA}"/>
          </ac:spMkLst>
        </pc:spChg>
        <pc:spChg chg="mod">
          <ac:chgData name="Zachary Bischoff" userId="S::zbischoff@knights.ucf.edu::b247343c-d733-46b3-88a8-3df0b69c363d" providerId="AD" clId="Web-{DBDED1E3-3C91-44F1-A0A7-2F4F5B095AF9}" dt="2018-06-01T00:31:30.204" v="213"/>
          <ac:spMkLst>
            <pc:docMk/>
            <pc:sldMk cId="316432237" sldId="263"/>
            <ac:spMk id="3" creationId="{9A94F90E-3541-4E84-A83A-03DFE446B7C7}"/>
          </ac:spMkLst>
        </pc:spChg>
        <pc:picChg chg="add mod ord">
          <ac:chgData name="Zachary Bischoff" userId="S::zbischoff@knights.ucf.edu::b247343c-d733-46b3-88a8-3df0b69c363d" providerId="AD" clId="Web-{DBDED1E3-3C91-44F1-A0A7-2F4F5B095AF9}" dt="2018-06-01T00:31:30.204" v="213"/>
          <ac:picMkLst>
            <pc:docMk/>
            <pc:sldMk cId="316432237" sldId="263"/>
            <ac:picMk id="4" creationId="{F6EAE291-B0DA-436B-BCBB-D3F180213457}"/>
          </ac:picMkLst>
        </pc:picChg>
      </pc:sldChg>
      <pc:sldChg chg="addSp delSp modSp mod setBg">
        <pc:chgData name="Zachary Bischoff" userId="S::zbischoff@knights.ucf.edu::b247343c-d733-46b3-88a8-3df0b69c363d" providerId="AD" clId="Web-{DBDED1E3-3C91-44F1-A0A7-2F4F5B095AF9}" dt="2018-06-01T00:31:56.391" v="218"/>
        <pc:sldMkLst>
          <pc:docMk/>
          <pc:sldMk cId="3849516415" sldId="264"/>
        </pc:sldMkLst>
        <pc:spChg chg="mod">
          <ac:chgData name="Zachary Bischoff" userId="S::zbischoff@knights.ucf.edu::b247343c-d733-46b3-88a8-3df0b69c363d" providerId="AD" clId="Web-{DBDED1E3-3C91-44F1-A0A7-2F4F5B095AF9}" dt="2018-06-01T00:31:56.391" v="218"/>
          <ac:spMkLst>
            <pc:docMk/>
            <pc:sldMk cId="3849516415" sldId="264"/>
            <ac:spMk id="2" creationId="{64892566-1CA5-4C82-8BEF-A37A158AB4C3}"/>
          </ac:spMkLst>
        </pc:spChg>
        <pc:spChg chg="add del mod">
          <ac:chgData name="Zachary Bischoff" userId="S::zbischoff@knights.ucf.edu::b247343c-d733-46b3-88a8-3df0b69c363d" providerId="AD" clId="Web-{DBDED1E3-3C91-44F1-A0A7-2F4F5B095AF9}" dt="2018-06-01T00:31:56.391" v="218"/>
          <ac:spMkLst>
            <pc:docMk/>
            <pc:sldMk cId="3849516415" sldId="264"/>
            <ac:spMk id="8" creationId="{62A2E9A9-D098-4477-AB30-35C8F13C6F30}"/>
          </ac:spMkLst>
        </pc:spChg>
        <pc:graphicFrameChg chg="add del">
          <ac:chgData name="Zachary Bischoff" userId="S::zbischoff@knights.ucf.edu::b247343c-d733-46b3-88a8-3df0b69c363d" providerId="AD" clId="Web-{DBDED1E3-3C91-44F1-A0A7-2F4F5B095AF9}" dt="2018-06-01T00:31:49.563" v="215"/>
          <ac:graphicFrameMkLst>
            <pc:docMk/>
            <pc:sldMk cId="3849516415" sldId="264"/>
            <ac:graphicFrameMk id="5" creationId="{FBD753A9-F819-46BB-A168-54965A35DAB7}"/>
          </ac:graphicFrameMkLst>
        </pc:graphicFrameChg>
        <pc:graphicFrameChg chg="add del">
          <ac:chgData name="Zachary Bischoff" userId="S::zbischoff@knights.ucf.edu::b247343c-d733-46b3-88a8-3df0b69c363d" providerId="AD" clId="Web-{DBDED1E3-3C91-44F1-A0A7-2F4F5B095AF9}" dt="2018-06-01T00:31:56.079" v="217"/>
          <ac:graphicFrameMkLst>
            <pc:docMk/>
            <pc:sldMk cId="3849516415" sldId="264"/>
            <ac:graphicFrameMk id="6" creationId="{EE011753-7FB4-41D7-B195-582FF55E4D27}"/>
          </ac:graphicFrameMkLst>
        </pc:graphicFrameChg>
        <pc:graphicFrameChg chg="add">
          <ac:chgData name="Zachary Bischoff" userId="S::zbischoff@knights.ucf.edu::b247343c-d733-46b3-88a8-3df0b69c363d" providerId="AD" clId="Web-{DBDED1E3-3C91-44F1-A0A7-2F4F5B095AF9}" dt="2018-06-01T00:31:56.391" v="218"/>
          <ac:graphicFrameMkLst>
            <pc:docMk/>
            <pc:sldMk cId="3849516415" sldId="264"/>
            <ac:graphicFrameMk id="7" creationId="{63E19AEE-745C-4694-98FD-68134DFC76DE}"/>
          </ac:graphicFrameMkLst>
        </pc:graphicFrameChg>
      </pc:sldChg>
      <pc:sldChg chg="modSp">
        <pc:chgData name="Zachary Bischoff" userId="S::zbischoff@knights.ucf.edu::b247343c-d733-46b3-88a8-3df0b69c363d" providerId="AD" clId="Web-{DBDED1E3-3C91-44F1-A0A7-2F4F5B095AF9}" dt="2018-06-01T00:21:27.704" v="168" actId="14100"/>
        <pc:sldMkLst>
          <pc:docMk/>
          <pc:sldMk cId="1504556073" sldId="266"/>
        </pc:sldMkLst>
        <pc:spChg chg="mod">
          <ac:chgData name="Zachary Bischoff" userId="S::zbischoff@knights.ucf.edu::b247343c-d733-46b3-88a8-3df0b69c363d" providerId="AD" clId="Web-{DBDED1E3-3C91-44F1-A0A7-2F4F5B095AF9}" dt="2018-06-01T00:21:27.704" v="168" actId="14100"/>
          <ac:spMkLst>
            <pc:docMk/>
            <pc:sldMk cId="1504556073" sldId="266"/>
            <ac:spMk id="3" creationId="{66642551-51DF-465D-88BF-45C035E424E9}"/>
          </ac:spMkLst>
        </pc:spChg>
      </pc:sldChg>
      <pc:sldChg chg="addSp delSp modSp mod setBg setClrOvrMap">
        <pc:chgData name="Zachary Bischoff" userId="S::zbischoff@knights.ucf.edu::b247343c-d733-46b3-88a8-3df0b69c363d" providerId="AD" clId="Web-{DBDED1E3-3C91-44F1-A0A7-2F4F5B095AF9}" dt="2018-06-01T01:14:14.222" v="863"/>
        <pc:sldMkLst>
          <pc:docMk/>
          <pc:sldMk cId="3175282675" sldId="268"/>
        </pc:sldMkLst>
        <pc:spChg chg="mod">
          <ac:chgData name="Zachary Bischoff" userId="S::zbischoff@knights.ucf.edu::b247343c-d733-46b3-88a8-3df0b69c363d" providerId="AD" clId="Web-{DBDED1E3-3C91-44F1-A0A7-2F4F5B095AF9}" dt="2018-06-01T01:12:25.235" v="841"/>
          <ac:spMkLst>
            <pc:docMk/>
            <pc:sldMk cId="3175282675" sldId="268"/>
            <ac:spMk id="2" creationId="{D743E647-D561-45C4-A58D-6F91385F7216}"/>
          </ac:spMkLst>
        </pc:spChg>
        <pc:spChg chg="add del mod">
          <ac:chgData name="Zachary Bischoff" userId="S::zbischoff@knights.ucf.edu::b247343c-d733-46b3-88a8-3df0b69c363d" providerId="AD" clId="Web-{DBDED1E3-3C91-44F1-A0A7-2F4F5B095AF9}" dt="2018-06-01T01:14:00.800" v="861"/>
          <ac:spMkLst>
            <pc:docMk/>
            <pc:sldMk cId="3175282675" sldId="268"/>
            <ac:spMk id="3" creationId="{08789BD0-8AFB-416E-889C-0DCF14EFAA44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12:35.220" v="845"/>
          <ac:spMkLst>
            <pc:docMk/>
            <pc:sldMk cId="3175282675" sldId="268"/>
            <ac:spMk id="4" creationId="{1C1B4202-01F2-4264-B777-82E3CC8E4D32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12:35.220" v="846"/>
          <ac:spMkLst>
            <pc:docMk/>
            <pc:sldMk cId="3175282675" sldId="268"/>
            <ac:spMk id="5" creationId="{42A2B7F7-19AE-426A-8A1B-FDE0EDD425F9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12:35.220" v="847"/>
          <ac:spMkLst>
            <pc:docMk/>
            <pc:sldMk cId="3175282675" sldId="268"/>
            <ac:spMk id="6" creationId="{86FF04B7-A51D-4F45-A666-F2E94BB253D6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12:35.220" v="848"/>
          <ac:spMkLst>
            <pc:docMk/>
            <pc:sldMk cId="3175282675" sldId="268"/>
            <ac:spMk id="7" creationId="{0A8BDC64-8D3D-48EC-877A-D1673FB24C15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11:47.202" v="831"/>
          <ac:spMkLst>
            <pc:docMk/>
            <pc:sldMk cId="3175282675" sldId="268"/>
            <ac:spMk id="12" creationId="{CFF5BED3-4EE4-425F-A016-C272586B88E5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11:47.202" v="831"/>
          <ac:spMkLst>
            <pc:docMk/>
            <pc:sldMk cId="3175282675" sldId="268"/>
            <ac:spMk id="14" creationId="{D856B4CA-4519-432C-ABFD-F2AE5D70E09C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12:35.236" v="853"/>
          <ac:spMkLst>
            <pc:docMk/>
            <pc:sldMk cId="3175282675" sldId="268"/>
            <ac:spMk id="17" creationId="{493AAF8D-76D3-49F3-B9DF-56DD1322637A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12:35.236" v="854"/>
          <ac:spMkLst>
            <pc:docMk/>
            <pc:sldMk cId="3175282675" sldId="268"/>
            <ac:spMk id="18" creationId="{1DF46355-6B29-45EF-94EA-229C3C7BC51E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11:47.202" v="831"/>
          <ac:spMkLst>
            <pc:docMk/>
            <pc:sldMk cId="3175282675" sldId="268"/>
            <ac:spMk id="23" creationId="{61D03B64-A2F8-4473-8457-9A6A36B67B89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12:21.157" v="839"/>
          <ac:spMkLst>
            <pc:docMk/>
            <pc:sldMk cId="3175282675" sldId="268"/>
            <ac:spMk id="25" creationId="{4117F0C1-BCBB-40C7-99D6-F703E7A4B5F3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12:21.157" v="839"/>
          <ac:spMkLst>
            <pc:docMk/>
            <pc:sldMk cId="3175282675" sldId="268"/>
            <ac:spMk id="26" creationId="{D1A5D8BC-B41A-4E96-91C4-D60F5162257E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12:21.157" v="839"/>
          <ac:spMkLst>
            <pc:docMk/>
            <pc:sldMk cId="3175282675" sldId="268"/>
            <ac:spMk id="28" creationId="{51287385-D3EA-47A8-A127-6061791ADBB6}"/>
          </ac:spMkLst>
        </pc:spChg>
        <pc:graphicFrameChg chg="add mod modGraphic">
          <ac:chgData name="Zachary Bischoff" userId="S::zbischoff@knights.ucf.edu::b247343c-d733-46b3-88a8-3df0b69c363d" providerId="AD" clId="Web-{DBDED1E3-3C91-44F1-A0A7-2F4F5B095AF9}" dt="2018-06-01T01:10:08.556" v="824"/>
          <ac:graphicFrameMkLst>
            <pc:docMk/>
            <pc:sldMk cId="3175282675" sldId="268"/>
            <ac:graphicFrameMk id="8" creationId="{AC2ED592-0D19-4B96-8B74-06EFE16AD4C8}"/>
          </ac:graphicFrameMkLst>
        </pc:graphicFrameChg>
        <pc:graphicFrameChg chg="add del mod modGraphic">
          <ac:chgData name="Zachary Bischoff" userId="S::zbischoff@knights.ucf.edu::b247343c-d733-46b3-88a8-3df0b69c363d" providerId="AD" clId="Web-{DBDED1E3-3C91-44F1-A0A7-2F4F5B095AF9}" dt="2018-06-01T01:12:25.235" v="841"/>
          <ac:graphicFrameMkLst>
            <pc:docMk/>
            <pc:sldMk cId="3175282675" sldId="268"/>
            <ac:graphicFrameMk id="10" creationId="{0F4D0E90-42C5-4BCD-9766-02CB1D5A1F6D}"/>
          </ac:graphicFrameMkLst>
        </pc:graphicFrameChg>
        <pc:picChg chg="add del">
          <ac:chgData name="Zachary Bischoff" userId="S::zbischoff@knights.ucf.edu::b247343c-d733-46b3-88a8-3df0b69c363d" providerId="AD" clId="Web-{DBDED1E3-3C91-44F1-A0A7-2F4F5B095AF9}" dt="2018-06-01T01:11:47.202" v="831"/>
          <ac:picMkLst>
            <pc:docMk/>
            <pc:sldMk cId="3175282675" sldId="268"/>
            <ac:picMk id="24" creationId="{01C3CE7E-C09F-4DAB-A9B8-00CB40334B33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1:12:21.157" v="839"/>
          <ac:picMkLst>
            <pc:docMk/>
            <pc:sldMk cId="3175282675" sldId="268"/>
            <ac:picMk id="27" creationId="{0D321D5F-FA18-4271-9EAA-0BEA14116BB5}"/>
          </ac:picMkLst>
        </pc:picChg>
        <pc:cxnChg chg="add del">
          <ac:chgData name="Zachary Bischoff" userId="S::zbischoff@knights.ucf.edu::b247343c-d733-46b3-88a8-3df0b69c363d" providerId="AD" clId="Web-{DBDED1E3-3C91-44F1-A0A7-2F4F5B095AF9}" dt="2018-06-01T01:12:35.220" v="849"/>
          <ac:cxnSpMkLst>
            <pc:docMk/>
            <pc:sldMk cId="3175282675" sldId="268"/>
            <ac:cxnSpMk id="9" creationId="{E55F49C7-0807-48FA-A007-54219E5673B1}"/>
          </ac:cxnSpMkLst>
        </pc:cxnChg>
        <pc:cxnChg chg="add del">
          <ac:chgData name="Zachary Bischoff" userId="S::zbischoff@knights.ucf.edu::b247343c-d733-46b3-88a8-3df0b69c363d" providerId="AD" clId="Web-{DBDED1E3-3C91-44F1-A0A7-2F4F5B095AF9}" dt="2018-06-01T01:12:35.220" v="850"/>
          <ac:cxnSpMkLst>
            <pc:docMk/>
            <pc:sldMk cId="3175282675" sldId="268"/>
            <ac:cxnSpMk id="11" creationId="{08F806EF-59DB-41DE-A985-6383F464A21C}"/>
          </ac:cxnSpMkLst>
        </pc:cxnChg>
        <pc:cxnChg chg="add del">
          <ac:chgData name="Zachary Bischoff" userId="S::zbischoff@knights.ucf.edu::b247343c-d733-46b3-88a8-3df0b69c363d" providerId="AD" clId="Web-{DBDED1E3-3C91-44F1-A0A7-2F4F5B095AF9}" dt="2018-06-01T01:12:35.220" v="851"/>
          <ac:cxnSpMkLst>
            <pc:docMk/>
            <pc:sldMk cId="3175282675" sldId="268"/>
            <ac:cxnSpMk id="13" creationId="{209F7053-F641-41BD-840E-3F982E649F8E}"/>
          </ac:cxnSpMkLst>
        </pc:cxnChg>
        <pc:cxnChg chg="add del">
          <ac:chgData name="Zachary Bischoff" userId="S::zbischoff@knights.ucf.edu::b247343c-d733-46b3-88a8-3df0b69c363d" providerId="AD" clId="Web-{DBDED1E3-3C91-44F1-A0A7-2F4F5B095AF9}" dt="2018-06-01T01:12:35.220" v="852"/>
          <ac:cxnSpMkLst>
            <pc:docMk/>
            <pc:sldMk cId="3175282675" sldId="268"/>
            <ac:cxnSpMk id="16" creationId="{2B6785B6-03A1-47FD-85F1-60D759BFAF33}"/>
          </ac:cxnSpMkLst>
        </pc:cxnChg>
        <pc:cxnChg chg="add del">
          <ac:chgData name="Zachary Bischoff" userId="S::zbischoff@knights.ucf.edu::b247343c-d733-46b3-88a8-3df0b69c363d" providerId="AD" clId="Web-{DBDED1E3-3C91-44F1-A0A7-2F4F5B095AF9}" dt="2018-06-01T01:12:35.236" v="855"/>
          <ac:cxnSpMkLst>
            <pc:docMk/>
            <pc:sldMk cId="3175282675" sldId="268"/>
            <ac:cxnSpMk id="20" creationId="{CF374C67-DE7C-43BA-88E4-69B1D21EF202}"/>
          </ac:cxnSpMkLst>
        </pc:cxnChg>
        <pc:cxnChg chg="add del">
          <ac:chgData name="Zachary Bischoff" userId="S::zbischoff@knights.ucf.edu::b247343c-d733-46b3-88a8-3df0b69c363d" providerId="AD" clId="Web-{DBDED1E3-3C91-44F1-A0A7-2F4F5B095AF9}" dt="2018-06-01T01:12:33.861" v="844"/>
          <ac:cxnSpMkLst>
            <pc:docMk/>
            <pc:sldMk cId="3175282675" sldId="268"/>
            <ac:cxnSpMk id="21" creationId="{4E584DAD-1C80-4FA8-89F7-809F88C22C84}"/>
          </ac:cxnSpMkLst>
        </pc:cxnChg>
        <pc:cxnChg chg="add del">
          <ac:chgData name="Zachary Bischoff" userId="S::zbischoff@knights.ucf.edu::b247343c-d733-46b3-88a8-3df0b69c363d" providerId="AD" clId="Web-{DBDED1E3-3C91-44F1-A0A7-2F4F5B095AF9}" dt="2018-06-01T01:12:35.236" v="856"/>
          <ac:cxnSpMkLst>
            <pc:docMk/>
            <pc:sldMk cId="3175282675" sldId="268"/>
            <ac:cxnSpMk id="22" creationId="{5FF5A41C-BCCC-41D4-8EF5-5444D2C87AAC}"/>
          </ac:cxnSpMkLst>
        </pc:cxnChg>
      </pc:sldChg>
      <pc:sldChg chg="addSp modSp mod setBg">
        <pc:chgData name="Zachary Bischoff" userId="S::zbischoff@knights.ucf.edu::b247343c-d733-46b3-88a8-3df0b69c363d" providerId="AD" clId="Web-{DBDED1E3-3C91-44F1-A0A7-2F4F5B095AF9}" dt="2018-06-01T00:15:27.454" v="117" actId="1076"/>
        <pc:sldMkLst>
          <pc:docMk/>
          <pc:sldMk cId="605571916" sldId="270"/>
        </pc:sldMkLst>
        <pc:spChg chg="mod">
          <ac:chgData name="Zachary Bischoff" userId="S::zbischoff@knights.ucf.edu::b247343c-d733-46b3-88a8-3df0b69c363d" providerId="AD" clId="Web-{DBDED1E3-3C91-44F1-A0A7-2F4F5B095AF9}" dt="2018-06-01T00:14:07.251" v="67" actId="1076"/>
          <ac:spMkLst>
            <pc:docMk/>
            <pc:sldMk cId="605571916" sldId="270"/>
            <ac:spMk id="2" creationId="{EBE92599-2A3A-4470-9B34-627B33810286}"/>
          </ac:spMkLst>
        </pc:spChg>
        <pc:spChg chg="mod">
          <ac:chgData name="Zachary Bischoff" userId="S::zbischoff@knights.ucf.edu::b247343c-d733-46b3-88a8-3df0b69c363d" providerId="AD" clId="Web-{DBDED1E3-3C91-44F1-A0A7-2F4F5B095AF9}" dt="2018-06-01T00:14:07.251" v="67" actId="1076"/>
          <ac:spMkLst>
            <pc:docMk/>
            <pc:sldMk cId="605571916" sldId="270"/>
            <ac:spMk id="3" creationId="{EE5E7138-83D3-4782-B11F-BE489A4B523E}"/>
          </ac:spMkLst>
        </pc:spChg>
        <pc:spChg chg="add mod">
          <ac:chgData name="Zachary Bischoff" userId="S::zbischoff@knights.ucf.edu::b247343c-d733-46b3-88a8-3df0b69c363d" providerId="AD" clId="Web-{DBDED1E3-3C91-44F1-A0A7-2F4F5B095AF9}" dt="2018-06-01T00:15:27.454" v="117" actId="1076"/>
          <ac:spMkLst>
            <pc:docMk/>
            <pc:sldMk cId="605571916" sldId="270"/>
            <ac:spMk id="7" creationId="{315FEAEC-4756-490A-8705-569A6629D294}"/>
          </ac:spMkLst>
        </pc:spChg>
        <pc:picChg chg="add mod ord">
          <ac:chgData name="Zachary Bischoff" userId="S::zbischoff@knights.ucf.edu::b247343c-d733-46b3-88a8-3df0b69c363d" providerId="AD" clId="Web-{DBDED1E3-3C91-44F1-A0A7-2F4F5B095AF9}" dt="2018-06-01T00:14:07.251" v="67" actId="1076"/>
          <ac:picMkLst>
            <pc:docMk/>
            <pc:sldMk cId="605571916" sldId="270"/>
            <ac:picMk id="4" creationId="{C920F2EB-693A-4FB9-A4AA-DAF90B95D502}"/>
          </ac:picMkLst>
        </pc:picChg>
      </pc:sldChg>
      <pc:sldChg chg="addSp modSp mod setBg">
        <pc:chgData name="Zachary Bischoff" userId="S::zbischoff@knights.ucf.edu::b247343c-d733-46b3-88a8-3df0b69c363d" providerId="AD" clId="Web-{DBDED1E3-3C91-44F1-A0A7-2F4F5B095AF9}" dt="2018-06-01T00:16:27.860" v="121" actId="1076"/>
        <pc:sldMkLst>
          <pc:docMk/>
          <pc:sldMk cId="126729240" sldId="271"/>
        </pc:sldMkLst>
        <pc:spChg chg="mod">
          <ac:chgData name="Zachary Bischoff" userId="S::zbischoff@knights.ucf.edu::b247343c-d733-46b3-88a8-3df0b69c363d" providerId="AD" clId="Web-{DBDED1E3-3C91-44F1-A0A7-2F4F5B095AF9}" dt="2018-06-01T00:14:20.626" v="69" actId="1076"/>
          <ac:spMkLst>
            <pc:docMk/>
            <pc:sldMk cId="126729240" sldId="271"/>
            <ac:spMk id="2" creationId="{98484412-B2DE-4ECA-8435-2579F35DFEB0}"/>
          </ac:spMkLst>
        </pc:spChg>
        <pc:spChg chg="mod">
          <ac:chgData name="Zachary Bischoff" userId="S::zbischoff@knights.ucf.edu::b247343c-d733-46b3-88a8-3df0b69c363d" providerId="AD" clId="Web-{DBDED1E3-3C91-44F1-A0A7-2F4F5B095AF9}" dt="2018-06-01T00:14:20.626" v="69" actId="1076"/>
          <ac:spMkLst>
            <pc:docMk/>
            <pc:sldMk cId="126729240" sldId="271"/>
            <ac:spMk id="3" creationId="{FC57C884-EE95-48AF-8339-846544C8CD39}"/>
          </ac:spMkLst>
        </pc:spChg>
        <pc:spChg chg="add mod">
          <ac:chgData name="Zachary Bischoff" userId="S::zbischoff@knights.ucf.edu::b247343c-d733-46b3-88a8-3df0b69c363d" providerId="AD" clId="Web-{DBDED1E3-3C91-44F1-A0A7-2F4F5B095AF9}" dt="2018-06-01T00:16:27.860" v="121" actId="1076"/>
          <ac:spMkLst>
            <pc:docMk/>
            <pc:sldMk cId="126729240" sldId="271"/>
            <ac:spMk id="6" creationId="{929C9C3A-7A1B-4DFD-97C1-274BE7E92DE1}"/>
          </ac:spMkLst>
        </pc:spChg>
        <pc:picChg chg="add mod ord">
          <ac:chgData name="Zachary Bischoff" userId="S::zbischoff@knights.ucf.edu::b247343c-d733-46b3-88a8-3df0b69c363d" providerId="AD" clId="Web-{DBDED1E3-3C91-44F1-A0A7-2F4F5B095AF9}" dt="2018-06-01T00:14:20.626" v="69" actId="1076"/>
          <ac:picMkLst>
            <pc:docMk/>
            <pc:sldMk cId="126729240" sldId="271"/>
            <ac:picMk id="4" creationId="{217F9737-B791-4BFB-A48C-17BF5D03FA54}"/>
          </ac:picMkLst>
        </pc:picChg>
      </pc:sldChg>
      <pc:sldChg chg="addSp delSp modSp mod setBg">
        <pc:chgData name="Zachary Bischoff" userId="S::zbischoff@knights.ucf.edu::b247343c-d733-46b3-88a8-3df0b69c363d" providerId="AD" clId="Web-{DBDED1E3-3C91-44F1-A0A7-2F4F5B095AF9}" dt="2018-06-01T01:05:30.655" v="667"/>
        <pc:sldMkLst>
          <pc:docMk/>
          <pc:sldMk cId="3612164143" sldId="274"/>
        </pc:sldMkLst>
        <pc:spChg chg="mod ord">
          <ac:chgData name="Zachary Bischoff" userId="S::zbischoff@knights.ucf.edu::b247343c-d733-46b3-88a8-3df0b69c363d" providerId="AD" clId="Web-{DBDED1E3-3C91-44F1-A0A7-2F4F5B095AF9}" dt="2018-06-01T00:41:55.032" v="380" actId="20577"/>
          <ac:spMkLst>
            <pc:docMk/>
            <pc:sldMk cId="3612164143" sldId="274"/>
            <ac:spMk id="2" creationId="{4CC54760-0A4F-4D55-9E6D-DC18949A3817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41:00.407" v="370"/>
          <ac:spMkLst>
            <pc:docMk/>
            <pc:sldMk cId="3612164143" sldId="274"/>
            <ac:spMk id="8" creationId="{CBD94887-6A10-4F62-8EE1-B2BCFA1F380F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40:13.579" v="354"/>
          <ac:spMkLst>
            <pc:docMk/>
            <pc:sldMk cId="3612164143" sldId="274"/>
            <ac:spMk id="9" creationId="{3ABD61BC-FDE9-45ED-B13E-C158100CCB8B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41:00.407" v="370"/>
          <ac:spMkLst>
            <pc:docMk/>
            <pc:sldMk cId="3612164143" sldId="274"/>
            <ac:spMk id="13" creationId="{3905D3B8-7687-4775-9FC4-C6653DBB47B2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40:13.579" v="354"/>
          <ac:spMkLst>
            <pc:docMk/>
            <pc:sldMk cId="3612164143" sldId="274"/>
            <ac:spMk id="14" creationId="{ED10CF64-F588-4794-80E9-12CBA1784939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41:32.594" v="374"/>
          <ac:spMkLst>
            <pc:docMk/>
            <pc:sldMk cId="3612164143" sldId="274"/>
            <ac:spMk id="16" creationId="{389EFF40-DE4A-4060-B073-686E125480EA}"/>
          </ac:spMkLst>
        </pc:spChg>
        <pc:picChg chg="add del">
          <ac:chgData name="Zachary Bischoff" userId="S::zbischoff@knights.ucf.edu::b247343c-d733-46b3-88a8-3df0b69c363d" providerId="AD" clId="Web-{DBDED1E3-3C91-44F1-A0A7-2F4F5B095AF9}" dt="2018-06-01T00:40:13.579" v="354"/>
          <ac:picMkLst>
            <pc:docMk/>
            <pc:sldMk cId="3612164143" sldId="274"/>
            <ac:picMk id="7" creationId="{EF347F62-A423-4BD4-9B89-9E2784E33563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41:00.407" v="370"/>
          <ac:picMkLst>
            <pc:docMk/>
            <pc:sldMk cId="3612164143" sldId="274"/>
            <ac:picMk id="10" creationId="{EF347F62-A423-4BD4-9B89-9E2784E33563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41:00.407" v="370"/>
          <ac:picMkLst>
            <pc:docMk/>
            <pc:sldMk cId="3612164143" sldId="274"/>
            <ac:picMk id="11" creationId="{A3D512BA-228A-4979-9312-ACD246E1099D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40:13.579" v="354"/>
          <ac:picMkLst>
            <pc:docMk/>
            <pc:sldMk cId="3612164143" sldId="274"/>
            <ac:picMk id="12" creationId="{0C8B7D16-051E-4562-B872-ABF369C457CA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0:41:24.157" v="373"/>
          <ac:picMkLst>
            <pc:docMk/>
            <pc:sldMk cId="3612164143" sldId="274"/>
            <ac:picMk id="15" creationId="{EF347F62-A423-4BD4-9B89-9E2784E33563}"/>
          </ac:picMkLst>
        </pc:picChg>
        <pc:picChg chg="add del mod">
          <ac:chgData name="Zachary Bischoff" userId="S::zbischoff@knights.ucf.edu::b247343c-d733-46b3-88a8-3df0b69c363d" providerId="AD" clId="Web-{DBDED1E3-3C91-44F1-A0A7-2F4F5B095AF9}" dt="2018-06-01T00:41:24.157" v="373"/>
          <ac:picMkLst>
            <pc:docMk/>
            <pc:sldMk cId="3612164143" sldId="274"/>
            <ac:picMk id="17" creationId="{EF347F62-A423-4BD4-9B89-9E2784E33563}"/>
          </ac:picMkLst>
        </pc:picChg>
      </pc:sldChg>
      <pc:sldChg chg="mod setBg">
        <pc:chgData name="Zachary Bischoff" userId="S::zbischoff@knights.ucf.edu::b247343c-d733-46b3-88a8-3df0b69c363d" providerId="AD" clId="Web-{DBDED1E3-3C91-44F1-A0A7-2F4F5B095AF9}" dt="2018-06-01T01:05:23.372" v="666"/>
        <pc:sldMkLst>
          <pc:docMk/>
          <pc:sldMk cId="1571069971" sldId="275"/>
        </pc:sldMkLst>
      </pc:sldChg>
      <pc:sldChg chg="del">
        <pc:chgData name="Zachary Bischoff" userId="S::zbischoff@knights.ucf.edu::b247343c-d733-46b3-88a8-3df0b69c363d" providerId="AD" clId="Web-{DBDED1E3-3C91-44F1-A0A7-2F4F5B095AF9}" dt="2018-06-01T00:03:09.898" v="55" actId="20577"/>
        <pc:sldMkLst>
          <pc:docMk/>
          <pc:sldMk cId="1469320838" sldId="276"/>
        </pc:sldMkLst>
      </pc:sldChg>
      <pc:sldChg chg="addSp delSp modSp mod setBg setClrOvrMap">
        <pc:chgData name="Zachary Bischoff" userId="S::zbischoff@knights.ucf.edu::b247343c-d733-46b3-88a8-3df0b69c363d" providerId="AD" clId="Web-{DBDED1E3-3C91-44F1-A0A7-2F4F5B095AF9}" dt="2018-06-01T00:58:03.311" v="629"/>
        <pc:sldMkLst>
          <pc:docMk/>
          <pc:sldMk cId="557950315" sldId="277"/>
        </pc:sldMkLst>
        <pc:spChg chg="mod">
          <ac:chgData name="Zachary Bischoff" userId="S::zbischoff@knights.ucf.edu::b247343c-d733-46b3-88a8-3df0b69c363d" providerId="AD" clId="Web-{DBDED1E3-3C91-44F1-A0A7-2F4F5B095AF9}" dt="2018-06-01T00:57:41.270" v="626"/>
          <ac:spMkLst>
            <pc:docMk/>
            <pc:sldMk cId="557950315" sldId="277"/>
            <ac:spMk id="2" creationId="{0217CE24-E5C6-4544-BEC1-CED681FE9EAA}"/>
          </ac:spMkLst>
        </pc:spChg>
        <pc:spChg chg="del">
          <ac:chgData name="Zachary Bischoff" userId="S::zbischoff@knights.ucf.edu::b247343c-d733-46b3-88a8-3df0b69c363d" providerId="AD" clId="Web-{DBDED1E3-3C91-44F1-A0A7-2F4F5B095AF9}" dt="2018-06-01T00:57:07.141" v="620"/>
          <ac:spMkLst>
            <pc:docMk/>
            <pc:sldMk cId="557950315" sldId="277"/>
            <ac:spMk id="3" creationId="{E690187F-6F5E-45B8-810F-07C75C3EBD17}"/>
          </ac:spMkLst>
        </pc:spChg>
        <pc:spChg chg="del">
          <ac:chgData name="Zachary Bischoff" userId="S::zbischoff@knights.ucf.edu::b247343c-d733-46b3-88a8-3df0b69c363d" providerId="AD" clId="Web-{DBDED1E3-3C91-44F1-A0A7-2F4F5B095AF9}" dt="2018-06-01T00:57:04.063" v="618"/>
          <ac:spMkLst>
            <pc:docMk/>
            <pc:sldMk cId="557950315" sldId="277"/>
            <ac:spMk id="4" creationId="{E6402E9D-51C3-4711-BE09-7FFB5E52386D}"/>
          </ac:spMkLst>
        </pc:spChg>
        <pc:spChg chg="del">
          <ac:chgData name="Zachary Bischoff" userId="S::zbischoff@knights.ucf.edu::b247343c-d733-46b3-88a8-3df0b69c363d" providerId="AD" clId="Web-{DBDED1E3-3C91-44F1-A0A7-2F4F5B095AF9}" dt="2018-06-01T00:57:04.063" v="617"/>
          <ac:spMkLst>
            <pc:docMk/>
            <pc:sldMk cId="557950315" sldId="277"/>
            <ac:spMk id="5" creationId="{B1B005B4-DF0E-47BA-A115-4EBC8648C45E}"/>
          </ac:spMkLst>
        </pc:spChg>
        <pc:spChg chg="del">
          <ac:chgData name="Zachary Bischoff" userId="S::zbischoff@knights.ucf.edu::b247343c-d733-46b3-88a8-3df0b69c363d" providerId="AD" clId="Web-{DBDED1E3-3C91-44F1-A0A7-2F4F5B095AF9}" dt="2018-06-01T00:57:04.063" v="616"/>
          <ac:spMkLst>
            <pc:docMk/>
            <pc:sldMk cId="557950315" sldId="277"/>
            <ac:spMk id="6" creationId="{D0F731B6-09D3-45F5-A76C-207CEBFC48B9}"/>
          </ac:spMkLst>
        </pc:spChg>
        <pc:spChg chg="del">
          <ac:chgData name="Zachary Bischoff" userId="S::zbischoff@knights.ucf.edu::b247343c-d733-46b3-88a8-3df0b69c363d" providerId="AD" clId="Web-{DBDED1E3-3C91-44F1-A0A7-2F4F5B095AF9}" dt="2018-06-01T00:57:05.891" v="619"/>
          <ac:spMkLst>
            <pc:docMk/>
            <pc:sldMk cId="557950315" sldId="277"/>
            <ac:spMk id="7" creationId="{7C4BBCB4-DCAF-4B4E-99AA-F5B208DC4959}"/>
          </ac:spMkLst>
        </pc:spChg>
        <pc:spChg chg="add del mod">
          <ac:chgData name="Zachary Bischoff" userId="S::zbischoff@knights.ucf.edu::b247343c-d733-46b3-88a8-3df0b69c363d" providerId="AD" clId="Web-{DBDED1E3-3C91-44F1-A0A7-2F4F5B095AF9}" dt="2018-06-01T00:57:41.270" v="626"/>
          <ac:spMkLst>
            <pc:docMk/>
            <pc:sldMk cId="557950315" sldId="277"/>
            <ac:spMk id="8" creationId="{63A630E6-3B1D-41D9-8FC7-1166F888547B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57:35.518" v="623"/>
          <ac:spMkLst>
            <pc:docMk/>
            <pc:sldMk cId="557950315" sldId="277"/>
            <ac:spMk id="17" creationId="{4117F0C1-BCBB-40C7-99D6-F703E7A4B5F3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57:35.518" v="623"/>
          <ac:spMkLst>
            <pc:docMk/>
            <pc:sldMk cId="557950315" sldId="277"/>
            <ac:spMk id="19" creationId="{D1A5D8BC-B41A-4E96-91C4-D60F5162257E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57:40.661" v="625"/>
          <ac:spMkLst>
            <pc:docMk/>
            <pc:sldMk cId="557950315" sldId="277"/>
            <ac:spMk id="20" creationId="{4117F0C1-BCBB-40C7-99D6-F703E7A4B5F3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57:40.661" v="625"/>
          <ac:spMkLst>
            <pc:docMk/>
            <pc:sldMk cId="557950315" sldId="277"/>
            <ac:spMk id="22" creationId="{D1A5D8BC-B41A-4E96-91C4-D60F5162257E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57:35.518" v="623"/>
          <ac:spMkLst>
            <pc:docMk/>
            <pc:sldMk cId="557950315" sldId="277"/>
            <ac:spMk id="23" creationId="{51287385-D3EA-47A8-A127-6061791ADBB6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57:40.661" v="625"/>
          <ac:spMkLst>
            <pc:docMk/>
            <pc:sldMk cId="557950315" sldId="277"/>
            <ac:spMk id="25" creationId="{51287385-D3EA-47A8-A127-6061791ADBB6}"/>
          </ac:spMkLst>
        </pc:spChg>
        <pc:graphicFrameChg chg="add del">
          <ac:chgData name="Zachary Bischoff" userId="S::zbischoff@knights.ucf.edu::b247343c-d733-46b3-88a8-3df0b69c363d" providerId="AD" clId="Web-{DBDED1E3-3C91-44F1-A0A7-2F4F5B095AF9}" dt="2018-06-01T00:57:35.518" v="623"/>
          <ac:graphicFrameMkLst>
            <pc:docMk/>
            <pc:sldMk cId="557950315" sldId="277"/>
            <ac:graphicFrameMk id="16" creationId="{F3B51585-DF89-45AF-A9EB-520FC6AA63F8}"/>
          </ac:graphicFrameMkLst>
        </pc:graphicFrameChg>
        <pc:graphicFrameChg chg="add del">
          <ac:chgData name="Zachary Bischoff" userId="S::zbischoff@knights.ucf.edu::b247343c-d733-46b3-88a8-3df0b69c363d" providerId="AD" clId="Web-{DBDED1E3-3C91-44F1-A0A7-2F4F5B095AF9}" dt="2018-06-01T00:57:40.661" v="625"/>
          <ac:graphicFrameMkLst>
            <pc:docMk/>
            <pc:sldMk cId="557950315" sldId="277"/>
            <ac:graphicFrameMk id="26" creationId="{E7F8EA6C-22D1-4079-BFF6-1E4930B6F47D}"/>
          </ac:graphicFrameMkLst>
        </pc:graphicFrameChg>
        <pc:graphicFrameChg chg="add mod modGraphic">
          <ac:chgData name="Zachary Bischoff" userId="S::zbischoff@knights.ucf.edu::b247343c-d733-46b3-88a8-3df0b69c363d" providerId="AD" clId="Web-{DBDED1E3-3C91-44F1-A0A7-2F4F5B095AF9}" dt="2018-06-01T00:58:03.311" v="629"/>
          <ac:graphicFrameMkLst>
            <pc:docMk/>
            <pc:sldMk cId="557950315" sldId="277"/>
            <ac:graphicFrameMk id="28" creationId="{91E5E1EA-D639-4E49-9B38-BDCF41900186}"/>
          </ac:graphicFrameMkLst>
        </pc:graphicFrameChg>
        <pc:picChg chg="add del">
          <ac:chgData name="Zachary Bischoff" userId="S::zbischoff@knights.ucf.edu::b247343c-d733-46b3-88a8-3df0b69c363d" providerId="AD" clId="Web-{DBDED1E3-3C91-44F1-A0A7-2F4F5B095AF9}" dt="2018-06-01T00:57:35.518" v="623"/>
          <ac:picMkLst>
            <pc:docMk/>
            <pc:sldMk cId="557950315" sldId="277"/>
            <ac:picMk id="15" creationId="{42476583-CC33-45CE-B51B-215B5673CD22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57:40.661" v="625"/>
          <ac:picMkLst>
            <pc:docMk/>
            <pc:sldMk cId="557950315" sldId="277"/>
            <ac:picMk id="18" creationId="{42476583-CC33-45CE-B51B-215B5673CD22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57:35.518" v="623"/>
          <ac:picMkLst>
            <pc:docMk/>
            <pc:sldMk cId="557950315" sldId="277"/>
            <ac:picMk id="21" creationId="{0D321D5F-FA18-4271-9EAA-0BEA14116BB5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57:40.661" v="625"/>
          <ac:picMkLst>
            <pc:docMk/>
            <pc:sldMk cId="557950315" sldId="277"/>
            <ac:picMk id="24" creationId="{0D321D5F-FA18-4271-9EAA-0BEA14116BB5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57:50.321" v="627"/>
          <ac:picMkLst>
            <pc:docMk/>
            <pc:sldMk cId="557950315" sldId="277"/>
            <ac:picMk id="27" creationId="{42476583-CC33-45CE-B51B-215B5673CD22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0:57:50.321" v="627"/>
          <ac:picMkLst>
            <pc:docMk/>
            <pc:sldMk cId="557950315" sldId="277"/>
            <ac:picMk id="33" creationId="{42476583-CC33-45CE-B51B-215B5673CD22}"/>
          </ac:picMkLst>
        </pc:picChg>
        <pc:cxnChg chg="del">
          <ac:chgData name="Zachary Bischoff" userId="S::zbischoff@knights.ucf.edu::b247343c-d733-46b3-88a8-3df0b69c363d" providerId="AD" clId="Web-{DBDED1E3-3C91-44F1-A0A7-2F4F5B095AF9}" dt="2018-06-01T00:57:04.047" v="615"/>
          <ac:cxnSpMkLst>
            <pc:docMk/>
            <pc:sldMk cId="557950315" sldId="277"/>
            <ac:cxnSpMk id="11" creationId="{9A4543D3-FA3D-49C2-ADEE-50306161CB72}"/>
          </ac:cxnSpMkLst>
        </pc:cxnChg>
        <pc:cxnChg chg="del">
          <ac:chgData name="Zachary Bischoff" userId="S::zbischoff@knights.ucf.edu::b247343c-d733-46b3-88a8-3df0b69c363d" providerId="AD" clId="Web-{DBDED1E3-3C91-44F1-A0A7-2F4F5B095AF9}" dt="2018-06-01T00:57:04.047" v="614"/>
          <ac:cxnSpMkLst>
            <pc:docMk/>
            <pc:sldMk cId="557950315" sldId="277"/>
            <ac:cxnSpMk id="12" creationId="{0FBA27A3-F57A-492A-BCFD-BB9BDC17D8CE}"/>
          </ac:cxnSpMkLst>
        </pc:cxnChg>
        <pc:cxnChg chg="del">
          <ac:chgData name="Zachary Bischoff" userId="S::zbischoff@knights.ucf.edu::b247343c-d733-46b3-88a8-3df0b69c363d" providerId="AD" clId="Web-{DBDED1E3-3C91-44F1-A0A7-2F4F5B095AF9}" dt="2018-06-01T00:57:04.047" v="613"/>
          <ac:cxnSpMkLst>
            <pc:docMk/>
            <pc:sldMk cId="557950315" sldId="277"/>
            <ac:cxnSpMk id="13" creationId="{FFB6277E-5B17-4E62-84E8-EE5A69B83E60}"/>
          </ac:cxnSpMkLst>
        </pc:cxnChg>
        <pc:cxnChg chg="del">
          <ac:chgData name="Zachary Bischoff" userId="S::zbischoff@knights.ucf.edu::b247343c-d733-46b3-88a8-3df0b69c363d" providerId="AD" clId="Web-{DBDED1E3-3C91-44F1-A0A7-2F4F5B095AF9}" dt="2018-06-01T00:57:04.047" v="612"/>
          <ac:cxnSpMkLst>
            <pc:docMk/>
            <pc:sldMk cId="557950315" sldId="277"/>
            <ac:cxnSpMk id="14" creationId="{8F9B14AF-B101-4148-8D0D-81AB56CBB880}"/>
          </ac:cxnSpMkLst>
        </pc:cxnChg>
      </pc:sldChg>
      <pc:sldChg chg="modSp">
        <pc:chgData name="Zachary Bischoff" userId="S::zbischoff@knights.ucf.edu::b247343c-d733-46b3-88a8-3df0b69c363d" providerId="AD" clId="Web-{DBDED1E3-3C91-44F1-A0A7-2F4F5B095AF9}" dt="2018-06-01T00:03:05.789" v="53" actId="20577"/>
        <pc:sldMkLst>
          <pc:docMk/>
          <pc:sldMk cId="324823731" sldId="280"/>
        </pc:sldMkLst>
        <pc:spChg chg="mod">
          <ac:chgData name="Zachary Bischoff" userId="S::zbischoff@knights.ucf.edu::b247343c-d733-46b3-88a8-3df0b69c363d" providerId="AD" clId="Web-{DBDED1E3-3C91-44F1-A0A7-2F4F5B095AF9}" dt="2018-06-01T00:03:05.789" v="53" actId="20577"/>
          <ac:spMkLst>
            <pc:docMk/>
            <pc:sldMk cId="324823731" sldId="280"/>
            <ac:spMk id="3" creationId="{D0A99307-1347-44A9-9D21-B70EA69EF217}"/>
          </ac:spMkLst>
        </pc:spChg>
      </pc:sldChg>
      <pc:sldChg chg="addSp delSp modSp mod setBg">
        <pc:chgData name="Zachary Bischoff" userId="S::zbischoff@knights.ucf.edu::b247343c-d733-46b3-88a8-3df0b69c363d" providerId="AD" clId="Web-{DBDED1E3-3C91-44F1-A0A7-2F4F5B095AF9}" dt="2018-06-01T01:03:33.793" v="649"/>
        <pc:sldMkLst>
          <pc:docMk/>
          <pc:sldMk cId="1681693682" sldId="283"/>
        </pc:sldMkLst>
        <pc:spChg chg="mod">
          <ac:chgData name="Zachary Bischoff" userId="S::zbischoff@knights.ucf.edu::b247343c-d733-46b3-88a8-3df0b69c363d" providerId="AD" clId="Web-{DBDED1E3-3C91-44F1-A0A7-2F4F5B095AF9}" dt="2018-06-01T01:00:17.633" v="636"/>
          <ac:spMkLst>
            <pc:docMk/>
            <pc:sldMk cId="1681693682" sldId="283"/>
            <ac:spMk id="2" creationId="{A6387A36-A565-4193-87CB-8793EAEADF9D}"/>
          </ac:spMkLst>
        </pc:spChg>
        <pc:spChg chg="mod">
          <ac:chgData name="Zachary Bischoff" userId="S::zbischoff@knights.ucf.edu::b247343c-d733-46b3-88a8-3df0b69c363d" providerId="AD" clId="Web-{DBDED1E3-3C91-44F1-A0A7-2F4F5B095AF9}" dt="2018-06-01T01:00:17.633" v="636"/>
          <ac:spMkLst>
            <pc:docMk/>
            <pc:sldMk cId="1681693682" sldId="283"/>
            <ac:spMk id="3" creationId="{4E7A11A2-8E15-4BFE-92C7-105356E46F26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0:25:14.563" v="183"/>
          <ac:spMkLst>
            <pc:docMk/>
            <pc:sldMk cId="1681693682" sldId="283"/>
            <ac:spMk id="11" creationId="{94961B61-03D2-49E9-BD4B-B3A93E5A2CD9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3:16.900" v="648"/>
          <ac:spMkLst>
            <pc:docMk/>
            <pc:sldMk cId="1681693682" sldId="283"/>
            <ac:spMk id="12" creationId="{94961B61-03D2-49E9-BD4B-B3A93E5A2CD9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0:16.961" v="635"/>
          <ac:spMkLst>
            <pc:docMk/>
            <pc:sldMk cId="1681693682" sldId="283"/>
            <ac:spMk id="14" creationId="{0DC895F7-4E59-40FB-87DD-ACE47F94C143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0:25:14.563" v="183"/>
          <ac:spMkLst>
            <pc:docMk/>
            <pc:sldMk cId="1681693682" sldId="283"/>
            <ac:spMk id="15" creationId="{E8AF3458-709F-4682-8E3C-FA8FECC8ECC6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3:16.900" v="648"/>
          <ac:spMkLst>
            <pc:docMk/>
            <pc:sldMk cId="1681693682" sldId="283"/>
            <ac:spMk id="18" creationId="{E8AF3458-709F-4682-8E3C-FA8FECC8ECC6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3:33.793" v="649"/>
          <ac:spMkLst>
            <pc:docMk/>
            <pc:sldMk cId="1681693682" sldId="283"/>
            <ac:spMk id="23" creationId="{94961B61-03D2-49E9-BD4B-B3A93E5A2CD9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3:33.793" v="649"/>
          <ac:spMkLst>
            <pc:docMk/>
            <pc:sldMk cId="1681693682" sldId="283"/>
            <ac:spMk id="27" creationId="{E8AF3458-709F-4682-8E3C-FA8FECC8ECC6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1:03:33.793" v="649"/>
          <ac:spMkLst>
            <pc:docMk/>
            <pc:sldMk cId="1681693682" sldId="283"/>
            <ac:spMk id="32" creationId="{94961B61-03D2-49E9-BD4B-B3A93E5A2CD9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1:03:33.793" v="649"/>
          <ac:spMkLst>
            <pc:docMk/>
            <pc:sldMk cId="1681693682" sldId="283"/>
            <ac:spMk id="36" creationId="{E8AF3458-709F-4682-8E3C-FA8FECC8ECC6}"/>
          </ac:spMkLst>
        </pc:spChg>
        <pc:picChg chg="add del mod">
          <ac:chgData name="Zachary Bischoff" userId="S::zbischoff@knights.ucf.edu::b247343c-d733-46b3-88a8-3df0b69c363d" providerId="AD" clId="Web-{DBDED1E3-3C91-44F1-A0A7-2F4F5B095AF9}" dt="2018-06-01T00:25:02.954" v="181"/>
          <ac:picMkLst>
            <pc:docMk/>
            <pc:sldMk cId="1681693682" sldId="283"/>
            <ac:picMk id="4" creationId="{2557F3C7-CE9F-4B4C-9F5B-F4620C103A16}"/>
          </ac:picMkLst>
        </pc:picChg>
        <pc:picChg chg="add del mod ord">
          <ac:chgData name="Zachary Bischoff" userId="S::zbischoff@knights.ucf.edu::b247343c-d733-46b3-88a8-3df0b69c363d" providerId="AD" clId="Web-{DBDED1E3-3C91-44F1-A0A7-2F4F5B095AF9}" dt="2018-06-01T00:59:58.922" v="632"/>
          <ac:picMkLst>
            <pc:docMk/>
            <pc:sldMk cId="1681693682" sldId="283"/>
            <ac:picMk id="6" creationId="{40DFC6A3-87DC-4528-AC55-69AB8D0C0EA3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59:54.326" v="631"/>
          <ac:picMkLst>
            <pc:docMk/>
            <pc:sldMk cId="1681693682" sldId="283"/>
            <ac:picMk id="8" creationId="{98BF0107-3463-486E-B9EE-5A5727B4F7FB}"/>
          </ac:picMkLst>
        </pc:picChg>
        <pc:picChg chg="add mod ord">
          <ac:chgData name="Zachary Bischoff" userId="S::zbischoff@knights.ucf.edu::b247343c-d733-46b3-88a8-3df0b69c363d" providerId="AD" clId="Web-{DBDED1E3-3C91-44F1-A0A7-2F4F5B095AF9}" dt="2018-06-01T01:00:17.633" v="636"/>
          <ac:picMkLst>
            <pc:docMk/>
            <pc:sldMk cId="1681693682" sldId="283"/>
            <ac:picMk id="9" creationId="{7286116B-7AA2-4834-85FB-E61E079B1F65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0:25:14.563" v="183"/>
          <ac:picMkLst>
            <pc:docMk/>
            <pc:sldMk cId="1681693682" sldId="283"/>
            <ac:picMk id="13" creationId="{F719563D-93CB-4148-9B1C-AB39FA117B48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1:00:16.961" v="635"/>
          <ac:picMkLst>
            <pc:docMk/>
            <pc:sldMk cId="1681693682" sldId="283"/>
            <ac:picMk id="16" creationId="{1A4C720E-710D-44F8-A8D7-2BAA61E1814B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1:03:16.900" v="648"/>
          <ac:picMkLst>
            <pc:docMk/>
            <pc:sldMk cId="1681693682" sldId="283"/>
            <ac:picMk id="17" creationId="{F719563D-93CB-4148-9B1C-AB39FA117B48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1:03:33.793" v="649"/>
          <ac:picMkLst>
            <pc:docMk/>
            <pc:sldMk cId="1681693682" sldId="283"/>
            <ac:picMk id="25" creationId="{F719563D-93CB-4148-9B1C-AB39FA117B48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1:03:33.793" v="649"/>
          <ac:picMkLst>
            <pc:docMk/>
            <pc:sldMk cId="1681693682" sldId="283"/>
            <ac:picMk id="34" creationId="{F719563D-93CB-4148-9B1C-AB39FA117B48}"/>
          </ac:picMkLst>
        </pc:picChg>
      </pc:sldChg>
      <pc:sldChg chg="addSp delSp modSp mod setBg">
        <pc:chgData name="Zachary Bischoff" userId="S::zbischoff@knights.ucf.edu::b247343c-d733-46b3-88a8-3df0b69c363d" providerId="AD" clId="Web-{DBDED1E3-3C91-44F1-A0A7-2F4F5B095AF9}" dt="2018-06-01T01:00:26.903" v="637"/>
        <pc:sldMkLst>
          <pc:docMk/>
          <pc:sldMk cId="3223933570" sldId="284"/>
        </pc:sldMkLst>
        <pc:spChg chg="mod">
          <ac:chgData name="Zachary Bischoff" userId="S::zbischoff@knights.ucf.edu::b247343c-d733-46b3-88a8-3df0b69c363d" providerId="AD" clId="Web-{DBDED1E3-3C91-44F1-A0A7-2F4F5B095AF9}" dt="2018-06-01T00:28:37.532" v="194"/>
          <ac:spMkLst>
            <pc:docMk/>
            <pc:sldMk cId="3223933570" sldId="284"/>
            <ac:spMk id="2" creationId="{1FFE030F-5776-4E7A-8D68-3790C83E5738}"/>
          </ac:spMkLst>
        </pc:spChg>
        <pc:spChg chg="mod">
          <ac:chgData name="Zachary Bischoff" userId="S::zbischoff@knights.ucf.edu::b247343c-d733-46b3-88a8-3df0b69c363d" providerId="AD" clId="Web-{DBDED1E3-3C91-44F1-A0A7-2F4F5B095AF9}" dt="2018-06-01T00:28:37.532" v="194"/>
          <ac:spMkLst>
            <pc:docMk/>
            <pc:sldMk cId="3223933570" sldId="284"/>
            <ac:spMk id="3" creationId="{B0FCE415-3AD7-4BCC-AA03-F51AB936A97D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28:37.094" v="193"/>
          <ac:spMkLst>
            <pc:docMk/>
            <pc:sldMk cId="3223933570" sldId="284"/>
            <ac:spMk id="10" creationId="{0DC895F7-4E59-40FB-87DD-ACE47F94C143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0:28:37.532" v="194"/>
          <ac:spMkLst>
            <pc:docMk/>
            <pc:sldMk cId="3223933570" sldId="284"/>
            <ac:spMk id="12" creationId="{94961B61-03D2-49E9-BD4B-B3A93E5A2CD9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28:25.501" v="191"/>
          <ac:spMkLst>
            <pc:docMk/>
            <pc:sldMk cId="3223933570" sldId="284"/>
            <ac:spMk id="13" creationId="{94961B61-03D2-49E9-BD4B-B3A93E5A2CD9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0:28:37.532" v="194"/>
          <ac:spMkLst>
            <pc:docMk/>
            <pc:sldMk cId="3223933570" sldId="284"/>
            <ac:spMk id="16" creationId="{E8AF3458-709F-4682-8E3C-FA8FECC8ECC6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28:25.501" v="191"/>
          <ac:spMkLst>
            <pc:docMk/>
            <pc:sldMk cId="3223933570" sldId="284"/>
            <ac:spMk id="17" creationId="{E8AF3458-709F-4682-8E3C-FA8FECC8ECC6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1:00:26.903" v="637"/>
          <ac:spMkLst>
            <pc:docMk/>
            <pc:sldMk cId="3223933570" sldId="284"/>
            <ac:spMk id="18" creationId="{94961B61-03D2-49E9-BD4B-B3A93E5A2CD9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1:00:26.903" v="637"/>
          <ac:spMkLst>
            <pc:docMk/>
            <pc:sldMk cId="3223933570" sldId="284"/>
            <ac:spMk id="20" creationId="{E8AF3458-709F-4682-8E3C-FA8FECC8ECC6}"/>
          </ac:spMkLst>
        </pc:spChg>
        <pc:picChg chg="add del mod">
          <ac:chgData name="Zachary Bischoff" userId="S::zbischoff@knights.ucf.edu::b247343c-d733-46b3-88a8-3df0b69c363d" providerId="AD" clId="Web-{DBDED1E3-3C91-44F1-A0A7-2F4F5B095AF9}" dt="2018-06-01T00:27:15.141" v="186"/>
          <ac:picMkLst>
            <pc:docMk/>
            <pc:sldMk cId="3223933570" sldId="284"/>
            <ac:picMk id="4" creationId="{F0493773-CC99-415C-81E9-221EDDC64AC4}"/>
          </ac:picMkLst>
        </pc:picChg>
        <pc:picChg chg="add del mod">
          <ac:chgData name="Zachary Bischoff" userId="S::zbischoff@knights.ucf.edu::b247343c-d733-46b3-88a8-3df0b69c363d" providerId="AD" clId="Web-{DBDED1E3-3C91-44F1-A0A7-2F4F5B095AF9}" dt="2018-06-01T00:27:48.313" v="188"/>
          <ac:picMkLst>
            <pc:docMk/>
            <pc:sldMk cId="3223933570" sldId="284"/>
            <ac:picMk id="6" creationId="{90CCA6DB-0D4C-43EA-8BE7-3288A6D4ADFC}"/>
          </ac:picMkLst>
        </pc:picChg>
        <pc:picChg chg="add mod ord">
          <ac:chgData name="Zachary Bischoff" userId="S::zbischoff@knights.ucf.edu::b247343c-d733-46b3-88a8-3df0b69c363d" providerId="AD" clId="Web-{DBDED1E3-3C91-44F1-A0A7-2F4F5B095AF9}" dt="2018-06-01T00:28:37.532" v="194"/>
          <ac:picMkLst>
            <pc:docMk/>
            <pc:sldMk cId="3223933570" sldId="284"/>
            <ac:picMk id="8" creationId="{AF546309-F043-4ECC-AB9B-C83DC39DA7A0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28:37.094" v="193"/>
          <ac:picMkLst>
            <pc:docMk/>
            <pc:sldMk cId="3223933570" sldId="284"/>
            <ac:picMk id="11" creationId="{1A4C720E-710D-44F8-A8D7-2BAA61E1814B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0:28:37.532" v="194"/>
          <ac:picMkLst>
            <pc:docMk/>
            <pc:sldMk cId="3223933570" sldId="284"/>
            <ac:picMk id="14" creationId="{F719563D-93CB-4148-9B1C-AB39FA117B48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28:25.501" v="191"/>
          <ac:picMkLst>
            <pc:docMk/>
            <pc:sldMk cId="3223933570" sldId="284"/>
            <ac:picMk id="15" creationId="{F719563D-93CB-4148-9B1C-AB39FA117B48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1:00:26.903" v="637"/>
          <ac:picMkLst>
            <pc:docMk/>
            <pc:sldMk cId="3223933570" sldId="284"/>
            <ac:picMk id="19" creationId="{F719563D-93CB-4148-9B1C-AB39FA117B48}"/>
          </ac:picMkLst>
        </pc:picChg>
      </pc:sldChg>
      <pc:sldChg chg="addSp delSp modSp mod setBg">
        <pc:chgData name="Zachary Bischoff" userId="S::zbischoff@knights.ucf.edu::b247343c-d733-46b3-88a8-3df0b69c363d" providerId="AD" clId="Web-{DBDED1E3-3C91-44F1-A0A7-2F4F5B095AF9}" dt="2018-06-01T01:02:27.704" v="646"/>
        <pc:sldMkLst>
          <pc:docMk/>
          <pc:sldMk cId="633486850" sldId="285"/>
        </pc:sldMkLst>
        <pc:spChg chg="mod">
          <ac:chgData name="Zachary Bischoff" userId="S::zbischoff@knights.ucf.edu::b247343c-d733-46b3-88a8-3df0b69c363d" providerId="AD" clId="Web-{DBDED1E3-3C91-44F1-A0A7-2F4F5B095AF9}" dt="2018-06-01T01:01:20.988" v="643"/>
          <ac:spMkLst>
            <pc:docMk/>
            <pc:sldMk cId="633486850" sldId="285"/>
            <ac:spMk id="2" creationId="{A55FAEA6-0FE1-4C36-BCDF-0013FFB41F79}"/>
          </ac:spMkLst>
        </pc:spChg>
        <pc:spChg chg="mod">
          <ac:chgData name="Zachary Bischoff" userId="S::zbischoff@knights.ucf.edu::b247343c-d733-46b3-88a8-3df0b69c363d" providerId="AD" clId="Web-{DBDED1E3-3C91-44F1-A0A7-2F4F5B095AF9}" dt="2018-06-01T01:01:20.988" v="643"/>
          <ac:spMkLst>
            <pc:docMk/>
            <pc:sldMk cId="633486850" sldId="285"/>
            <ac:spMk id="3" creationId="{DBE43958-8564-400F-BFAA-992229B3D48C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0:53.992" v="639"/>
          <ac:spMkLst>
            <pc:docMk/>
            <pc:sldMk cId="633486850" sldId="285"/>
            <ac:spMk id="6" creationId="{94961B61-03D2-49E9-BD4B-B3A93E5A2CD9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0:53.992" v="639"/>
          <ac:spMkLst>
            <pc:docMk/>
            <pc:sldMk cId="633486850" sldId="285"/>
            <ac:spMk id="8" creationId="{E8AF3458-709F-4682-8E3C-FA8FECC8ECC6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0:29:18.829" v="196"/>
          <ac:spMkLst>
            <pc:docMk/>
            <pc:sldMk cId="633486850" sldId="285"/>
            <ac:spMk id="9" creationId="{94961B61-03D2-49E9-BD4B-B3A93E5A2CD9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1:03.121" v="641"/>
          <ac:spMkLst>
            <pc:docMk/>
            <pc:sldMk cId="633486850" sldId="285"/>
            <ac:spMk id="10" creationId="{94961B61-03D2-49E9-BD4B-B3A93E5A2CD9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1:20.988" v="643"/>
          <ac:spMkLst>
            <pc:docMk/>
            <pc:sldMk cId="633486850" sldId="285"/>
            <ac:spMk id="12" creationId="{0DC895F7-4E59-40FB-87DD-ACE47F94C143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0:29:18.829" v="196"/>
          <ac:spMkLst>
            <pc:docMk/>
            <pc:sldMk cId="633486850" sldId="285"/>
            <ac:spMk id="13" creationId="{E8AF3458-709F-4682-8E3C-FA8FECC8ECC6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2:27.328" v="645"/>
          <ac:spMkLst>
            <pc:docMk/>
            <pc:sldMk cId="633486850" sldId="285"/>
            <ac:spMk id="16" creationId="{94961B61-03D2-49E9-BD4B-B3A93E5A2CD9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1:03.121" v="641"/>
          <ac:spMkLst>
            <pc:docMk/>
            <pc:sldMk cId="633486850" sldId="285"/>
            <ac:spMk id="17" creationId="{E8AF3458-709F-4682-8E3C-FA8FECC8ECC6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2:27.328" v="645"/>
          <ac:spMkLst>
            <pc:docMk/>
            <pc:sldMk cId="633486850" sldId="285"/>
            <ac:spMk id="19" creationId="{E8AF3458-709F-4682-8E3C-FA8FECC8ECC6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1:02:27.704" v="646"/>
          <ac:spMkLst>
            <pc:docMk/>
            <pc:sldMk cId="633486850" sldId="285"/>
            <ac:spMk id="21" creationId="{DE6F2CF7-0423-4CC7-90FD-1FEBA0CA5B4D}"/>
          </ac:spMkLst>
        </pc:spChg>
        <pc:picChg chg="add mod ord">
          <ac:chgData name="Zachary Bischoff" userId="S::zbischoff@knights.ucf.edu::b247343c-d733-46b3-88a8-3df0b69c363d" providerId="AD" clId="Web-{DBDED1E3-3C91-44F1-A0A7-2F4F5B095AF9}" dt="2018-06-01T01:02:27.704" v="646"/>
          <ac:picMkLst>
            <pc:docMk/>
            <pc:sldMk cId="633486850" sldId="285"/>
            <ac:picMk id="4" creationId="{85C44954-E612-4EBA-BEA4-69A11F5E155A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1:00:53.992" v="639"/>
          <ac:picMkLst>
            <pc:docMk/>
            <pc:sldMk cId="633486850" sldId="285"/>
            <ac:picMk id="7" creationId="{F719563D-93CB-4148-9B1C-AB39FA117B48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0:29:18.829" v="196"/>
          <ac:picMkLst>
            <pc:docMk/>
            <pc:sldMk cId="633486850" sldId="285"/>
            <ac:picMk id="11" creationId="{F719563D-93CB-4148-9B1C-AB39FA117B48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1:01:20.988" v="643"/>
          <ac:picMkLst>
            <pc:docMk/>
            <pc:sldMk cId="633486850" sldId="285"/>
            <ac:picMk id="14" creationId="{1A4C720E-710D-44F8-A8D7-2BAA61E1814B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1:01:03.121" v="641"/>
          <ac:picMkLst>
            <pc:docMk/>
            <pc:sldMk cId="633486850" sldId="285"/>
            <ac:picMk id="15" creationId="{F719563D-93CB-4148-9B1C-AB39FA117B48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1:02:27.328" v="645"/>
          <ac:picMkLst>
            <pc:docMk/>
            <pc:sldMk cId="633486850" sldId="285"/>
            <ac:picMk id="18" creationId="{F719563D-93CB-4148-9B1C-AB39FA117B48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1:02:27.704" v="646"/>
          <ac:picMkLst>
            <pc:docMk/>
            <pc:sldMk cId="633486850" sldId="285"/>
            <ac:picMk id="20" creationId="{F28C5E77-0080-4457-B42A-3E5420A7C8DC}"/>
          </ac:picMkLst>
        </pc:picChg>
      </pc:sldChg>
      <pc:sldChg chg="addSp delSp modSp mod setBg setClrOvrMap">
        <pc:chgData name="Zachary Bischoff" userId="S::zbischoff@knights.ucf.edu::b247343c-d733-46b3-88a8-3df0b69c363d" providerId="AD" clId="Web-{DBDED1E3-3C91-44F1-A0A7-2F4F5B095AF9}" dt="2018-06-01T01:04:02.032" v="658"/>
        <pc:sldMkLst>
          <pc:docMk/>
          <pc:sldMk cId="899126531" sldId="286"/>
        </pc:sldMkLst>
        <pc:spChg chg="mod">
          <ac:chgData name="Zachary Bischoff" userId="S::zbischoff@knights.ucf.edu::b247343c-d733-46b3-88a8-3df0b69c363d" providerId="AD" clId="Web-{DBDED1E3-3C91-44F1-A0A7-2F4F5B095AF9}" dt="2018-06-01T01:04:01.078" v="657"/>
          <ac:spMkLst>
            <pc:docMk/>
            <pc:sldMk cId="899126531" sldId="286"/>
            <ac:spMk id="2" creationId="{7D601470-9234-4F07-B961-928316BD13C8}"/>
          </ac:spMkLst>
        </pc:spChg>
        <pc:spChg chg="mod">
          <ac:chgData name="Zachary Bischoff" userId="S::zbischoff@knights.ucf.edu::b247343c-d733-46b3-88a8-3df0b69c363d" providerId="AD" clId="Web-{DBDED1E3-3C91-44F1-A0A7-2F4F5B095AF9}" dt="2018-06-01T01:04:01.078" v="657"/>
          <ac:spMkLst>
            <pc:docMk/>
            <pc:sldMk cId="899126531" sldId="286"/>
            <ac:spMk id="3" creationId="{1DCC371C-7952-4A53-90D1-1E0A4B24A659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3:47.655" v="651"/>
          <ac:spMkLst>
            <pc:docMk/>
            <pc:sldMk cId="899126531" sldId="286"/>
            <ac:spMk id="7" creationId="{94961B61-03D2-49E9-BD4B-B3A93E5A2CD9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22:48.344" v="178"/>
          <ac:spMkLst>
            <pc:docMk/>
            <pc:sldMk cId="899126531" sldId="286"/>
            <ac:spMk id="9" creationId="{09C946AC-2072-4946-A2B8-39F09D0944EE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3:47.655" v="651"/>
          <ac:spMkLst>
            <pc:docMk/>
            <pc:sldMk cId="899126531" sldId="286"/>
            <ac:spMk id="10" creationId="{E8AF3458-709F-4682-8E3C-FA8FECC8ECC6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22:48.344" v="178"/>
          <ac:spMkLst>
            <pc:docMk/>
            <pc:sldMk cId="899126531" sldId="286"/>
            <ac:spMk id="13" creationId="{559FD8B5-8CC4-4CFE-BD2A-1216B1F2C3DB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3:52.890" v="653"/>
          <ac:spMkLst>
            <pc:docMk/>
            <pc:sldMk cId="899126531" sldId="286"/>
            <ac:spMk id="14" creationId="{DE6F2CF7-0423-4CC7-90FD-1FEBA0CA5B4D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22:48.344" v="178"/>
          <ac:spMkLst>
            <pc:docMk/>
            <pc:sldMk cId="899126531" sldId="286"/>
            <ac:spMk id="15" creationId="{9ECF13F4-3D2A-4F2E-9BBD-3038670D21ED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3:56.859" v="655"/>
          <ac:spMkLst>
            <pc:docMk/>
            <pc:sldMk cId="899126531" sldId="286"/>
            <ac:spMk id="16" creationId="{94961B61-03D2-49E9-BD4B-B3A93E5A2CD9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3:56.859" v="655"/>
          <ac:spMkLst>
            <pc:docMk/>
            <pc:sldMk cId="899126531" sldId="286"/>
            <ac:spMk id="19" creationId="{E8AF3458-709F-4682-8E3C-FA8FECC8ECC6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1:04:02.032" v="658"/>
          <ac:spMkLst>
            <pc:docMk/>
            <pc:sldMk cId="899126531" sldId="286"/>
            <ac:spMk id="20" creationId="{94961B61-03D2-49E9-BD4B-B3A93E5A2CD9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1:04:02.032" v="658"/>
          <ac:spMkLst>
            <pc:docMk/>
            <pc:sldMk cId="899126531" sldId="286"/>
            <ac:spMk id="22" creationId="{E8AF3458-709F-4682-8E3C-FA8FECC8ECC6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4:01.078" v="657"/>
          <ac:spMkLst>
            <pc:docMk/>
            <pc:sldMk cId="899126531" sldId="286"/>
            <ac:spMk id="95" creationId="{F4A20210-FA90-4B6D-8D2E-1B90054E097A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4:01.078" v="657"/>
          <ac:spMkLst>
            <pc:docMk/>
            <pc:sldMk cId="899126531" sldId="286"/>
            <ac:spMk id="96" creationId="{39213B44-68B7-47E7-B506-5C79FCF80924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0:22:48.344" v="178"/>
          <ac:spMkLst>
            <pc:docMk/>
            <pc:sldMk cId="899126531" sldId="286"/>
            <ac:spMk id="97" creationId="{94961B61-03D2-49E9-BD4B-B3A93E5A2CD9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0:22:48.344" v="178"/>
          <ac:spMkLst>
            <pc:docMk/>
            <pc:sldMk cId="899126531" sldId="286"/>
            <ac:spMk id="99" creationId="{E8AF3458-709F-4682-8E3C-FA8FECC8ECC6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22:47.751" v="177"/>
          <ac:spMkLst>
            <pc:docMk/>
            <pc:sldMk cId="899126531" sldId="286"/>
            <ac:spMk id="104" creationId="{C727912B-C157-4CDB-8486-00E702D36C1C}"/>
          </ac:spMkLst>
        </pc:spChg>
        <pc:grpChg chg="add del">
          <ac:chgData name="Zachary Bischoff" userId="S::zbischoff@knights.ucf.edu::b247343c-d733-46b3-88a8-3df0b69c363d" providerId="AD" clId="Web-{DBDED1E3-3C91-44F1-A0A7-2F4F5B095AF9}" dt="2018-06-01T00:22:48.344" v="178"/>
          <ac:grpSpMkLst>
            <pc:docMk/>
            <pc:sldMk cId="899126531" sldId="286"/>
            <ac:grpSpMk id="17" creationId="{19660E16-DCC0-4B6C-8E84-4C292580059F}"/>
          </ac:grpSpMkLst>
        </pc:grpChg>
        <pc:grpChg chg="add del">
          <ac:chgData name="Zachary Bischoff" userId="S::zbischoff@knights.ucf.edu::b247343c-d733-46b3-88a8-3df0b69c363d" providerId="AD" clId="Web-{DBDED1E3-3C91-44F1-A0A7-2F4F5B095AF9}" dt="2018-06-01T01:04:01.078" v="657"/>
          <ac:grpSpMkLst>
            <pc:docMk/>
            <pc:sldMk cId="899126531" sldId="286"/>
            <ac:grpSpMk id="101" creationId="{39084D60-65A6-45F8-8C17-3529E43F1C39}"/>
          </ac:grpSpMkLst>
        </pc:grpChg>
        <pc:picChg chg="add mod ord">
          <ac:chgData name="Zachary Bischoff" userId="S::zbischoff@knights.ucf.edu::b247343c-d733-46b3-88a8-3df0b69c363d" providerId="AD" clId="Web-{DBDED1E3-3C91-44F1-A0A7-2F4F5B095AF9}" dt="2018-06-01T01:04:02.032" v="658"/>
          <ac:picMkLst>
            <pc:docMk/>
            <pc:sldMk cId="899126531" sldId="286"/>
            <ac:picMk id="4" creationId="{EBAF2084-6E63-4A0C-92B1-22A6EF2A5DCF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1:03:47.655" v="651"/>
          <ac:picMkLst>
            <pc:docMk/>
            <pc:sldMk cId="899126531" sldId="286"/>
            <ac:picMk id="8" creationId="{F719563D-93CB-4148-9B1C-AB39FA117B48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22:48.344" v="178"/>
          <ac:picMkLst>
            <pc:docMk/>
            <pc:sldMk cId="899126531" sldId="286"/>
            <ac:picMk id="11" creationId="{A748C8C8-F348-4D00-852A-26DD9EBCC24C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1:03:52.890" v="653"/>
          <ac:picMkLst>
            <pc:docMk/>
            <pc:sldMk cId="899126531" sldId="286"/>
            <ac:picMk id="12" creationId="{F28C5E77-0080-4457-B42A-3E5420A7C8DC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1:03:56.859" v="655"/>
          <ac:picMkLst>
            <pc:docMk/>
            <pc:sldMk cId="899126531" sldId="286"/>
            <ac:picMk id="18" creationId="{F719563D-93CB-4148-9B1C-AB39FA117B48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1:04:02.032" v="658"/>
          <ac:picMkLst>
            <pc:docMk/>
            <pc:sldMk cId="899126531" sldId="286"/>
            <ac:picMk id="21" creationId="{F719563D-93CB-4148-9B1C-AB39FA117B48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1:04:01.078" v="657"/>
          <ac:picMkLst>
            <pc:docMk/>
            <pc:sldMk cId="899126531" sldId="286"/>
            <ac:picMk id="94" creationId="{545F67A4-7428-47F3-AE14-8CA43D976E11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0:22:48.344" v="178"/>
          <ac:picMkLst>
            <pc:docMk/>
            <pc:sldMk cId="899126531" sldId="286"/>
            <ac:picMk id="98" creationId="{F719563D-93CB-4148-9B1C-AB39FA117B48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22:47.751" v="177"/>
          <ac:picMkLst>
            <pc:docMk/>
            <pc:sldMk cId="899126531" sldId="286"/>
            <ac:picMk id="100" creationId="{8EC1A43B-D167-4E96-B7AD-61D3D9225CBB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22:47.751" v="177"/>
          <ac:picMkLst>
            <pc:docMk/>
            <pc:sldMk cId="899126531" sldId="286"/>
            <ac:picMk id="102" creationId="{86623E07-B4B3-43D5-AB6E-5FD9A1C11D35}"/>
          </ac:picMkLst>
        </pc:picChg>
      </pc:sldChg>
      <pc:sldChg chg="addSp delSp modSp mod setBg setClrOvrMap">
        <pc:chgData name="Zachary Bischoff" userId="S::zbischoff@knights.ucf.edu::b247343c-d733-46b3-88a8-3df0b69c363d" providerId="AD" clId="Web-{DBDED1E3-3C91-44F1-A0A7-2F4F5B095AF9}" dt="2018-06-01T01:04:21.816" v="661"/>
        <pc:sldMkLst>
          <pc:docMk/>
          <pc:sldMk cId="2245946077" sldId="287"/>
        </pc:sldMkLst>
        <pc:spChg chg="mod">
          <ac:chgData name="Zachary Bischoff" userId="S::zbischoff@knights.ucf.edu::b247343c-d733-46b3-88a8-3df0b69c363d" providerId="AD" clId="Web-{DBDED1E3-3C91-44F1-A0A7-2F4F5B095AF9}" dt="2018-06-01T00:23:38.672" v="179"/>
          <ac:spMkLst>
            <pc:docMk/>
            <pc:sldMk cId="2245946077" sldId="287"/>
            <ac:spMk id="2" creationId="{5ACDF209-086F-42BF-A95E-599F7557E6A3}"/>
          </ac:spMkLst>
        </pc:spChg>
        <pc:spChg chg="mod">
          <ac:chgData name="Zachary Bischoff" userId="S::zbischoff@knights.ucf.edu::b247343c-d733-46b3-88a8-3df0b69c363d" providerId="AD" clId="Web-{DBDED1E3-3C91-44F1-A0A7-2F4F5B095AF9}" dt="2018-06-01T00:23:38.672" v="179"/>
          <ac:spMkLst>
            <pc:docMk/>
            <pc:sldMk cId="2245946077" sldId="287"/>
            <ac:spMk id="3" creationId="{7A826210-222A-43A5-867C-12CBC5A64E88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19:17.532" v="138"/>
          <ac:spMkLst>
            <pc:docMk/>
            <pc:sldMk cId="2245946077" sldId="287"/>
            <ac:spMk id="8" creationId="{C727912B-C157-4CDB-8486-00E702D36C1C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20:26.407" v="162"/>
          <ac:spMkLst>
            <pc:docMk/>
            <pc:sldMk cId="2245946077" sldId="287"/>
            <ac:spMk id="10" creationId="{09C946AC-2072-4946-A2B8-39F09D0944EE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19:12.954" v="136"/>
          <ac:spMkLst>
            <pc:docMk/>
            <pc:sldMk cId="2245946077" sldId="287"/>
            <ac:spMk id="11" creationId="{F4A20210-FA90-4B6D-8D2E-1B90054E097A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19:12.954" v="136"/>
          <ac:spMkLst>
            <pc:docMk/>
            <pc:sldMk cId="2245946077" sldId="287"/>
            <ac:spMk id="13" creationId="{39213B44-68B7-47E7-B506-5C79FCF80924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20:26.407" v="162"/>
          <ac:spMkLst>
            <pc:docMk/>
            <pc:sldMk cId="2245946077" sldId="287"/>
            <ac:spMk id="14" creationId="{559FD8B5-8CC4-4CFE-BD2A-1216B1F2C3DB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20:26.407" v="162"/>
          <ac:spMkLst>
            <pc:docMk/>
            <pc:sldMk cId="2245946077" sldId="287"/>
            <ac:spMk id="16" creationId="{9ECF13F4-3D2A-4F2E-9BBD-3038670D21ED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0:23:38.672" v="179"/>
          <ac:spMkLst>
            <pc:docMk/>
            <pc:sldMk cId="2245946077" sldId="287"/>
            <ac:spMk id="18" creationId="{94961B61-03D2-49E9-BD4B-B3A93E5A2CD9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0:23:38.672" v="179"/>
          <ac:spMkLst>
            <pc:docMk/>
            <pc:sldMk cId="2245946077" sldId="287"/>
            <ac:spMk id="20" creationId="{E8AF3458-709F-4682-8E3C-FA8FECC8ECC6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1:04:20.910" v="660"/>
          <ac:spMkLst>
            <pc:docMk/>
            <pc:sldMk cId="2245946077" sldId="287"/>
            <ac:spMk id="22" creationId="{DE6F2CF7-0423-4CC7-90FD-1FEBA0CA5B4D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1:04:21.816" v="661"/>
          <ac:spMkLst>
            <pc:docMk/>
            <pc:sldMk cId="2245946077" sldId="287"/>
            <ac:spMk id="23" creationId="{94961B61-03D2-49E9-BD4B-B3A93E5A2CD9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1:04:21.816" v="661"/>
          <ac:spMkLst>
            <pc:docMk/>
            <pc:sldMk cId="2245946077" sldId="287"/>
            <ac:spMk id="25" creationId="{E8AF3458-709F-4682-8E3C-FA8FECC8ECC6}"/>
          </ac:spMkLst>
        </pc:spChg>
        <pc:grpChg chg="add del">
          <ac:chgData name="Zachary Bischoff" userId="S::zbischoff@knights.ucf.edu::b247343c-d733-46b3-88a8-3df0b69c363d" providerId="AD" clId="Web-{DBDED1E3-3C91-44F1-A0A7-2F4F5B095AF9}" dt="2018-06-01T00:19:12.954" v="136"/>
          <ac:grpSpMkLst>
            <pc:docMk/>
            <pc:sldMk cId="2245946077" sldId="287"/>
            <ac:grpSpMk id="15" creationId="{39084D60-65A6-45F8-8C17-3529E43F1C39}"/>
          </ac:grpSpMkLst>
        </pc:grpChg>
        <pc:grpChg chg="add del ord">
          <ac:chgData name="Zachary Bischoff" userId="S::zbischoff@knights.ucf.edu::b247343c-d733-46b3-88a8-3df0b69c363d" providerId="AD" clId="Web-{DBDED1E3-3C91-44F1-A0A7-2F4F5B095AF9}" dt="2018-06-01T00:20:26.407" v="162"/>
          <ac:grpSpMkLst>
            <pc:docMk/>
            <pc:sldMk cId="2245946077" sldId="287"/>
            <ac:grpSpMk id="17" creationId="{19660E16-DCC0-4B6C-8E84-4C292580059F}"/>
          </ac:grpSpMkLst>
        </pc:grpChg>
        <pc:picChg chg="add mod ord">
          <ac:chgData name="Zachary Bischoff" userId="S::zbischoff@knights.ucf.edu::b247343c-d733-46b3-88a8-3df0b69c363d" providerId="AD" clId="Web-{DBDED1E3-3C91-44F1-A0A7-2F4F5B095AF9}" dt="2018-06-01T01:04:20.910" v="660"/>
          <ac:picMkLst>
            <pc:docMk/>
            <pc:sldMk cId="2245946077" sldId="287"/>
            <ac:picMk id="4" creationId="{AC9E15D2-CA32-47F8-8D1D-826296E1B1EC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19:17.532" v="138"/>
          <ac:picMkLst>
            <pc:docMk/>
            <pc:sldMk cId="2245946077" sldId="287"/>
            <ac:picMk id="6" creationId="{8EC1A43B-D167-4E96-B7AD-61D3D9225CBB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19:17.532" v="138"/>
          <ac:picMkLst>
            <pc:docMk/>
            <pc:sldMk cId="2245946077" sldId="287"/>
            <ac:picMk id="7" creationId="{86623E07-B4B3-43D5-AB6E-5FD9A1C11D35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19:12.954" v="136"/>
          <ac:picMkLst>
            <pc:docMk/>
            <pc:sldMk cId="2245946077" sldId="287"/>
            <ac:picMk id="9" creationId="{545F67A4-7428-47F3-AE14-8CA43D976E11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20:26.407" v="162"/>
          <ac:picMkLst>
            <pc:docMk/>
            <pc:sldMk cId="2245946077" sldId="287"/>
            <ac:picMk id="12" creationId="{A748C8C8-F348-4D00-852A-26DD9EBCC24C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0:23:38.672" v="179"/>
          <ac:picMkLst>
            <pc:docMk/>
            <pc:sldMk cId="2245946077" sldId="287"/>
            <ac:picMk id="19" creationId="{F719563D-93CB-4148-9B1C-AB39FA117B48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1:04:20.910" v="660"/>
          <ac:picMkLst>
            <pc:docMk/>
            <pc:sldMk cId="2245946077" sldId="287"/>
            <ac:picMk id="21" creationId="{F28C5E77-0080-4457-B42A-3E5420A7C8DC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1:04:21.816" v="661"/>
          <ac:picMkLst>
            <pc:docMk/>
            <pc:sldMk cId="2245946077" sldId="287"/>
            <ac:picMk id="24" creationId="{F719563D-93CB-4148-9B1C-AB39FA117B48}"/>
          </ac:picMkLst>
        </pc:picChg>
      </pc:sldChg>
      <pc:sldChg chg="addSp delSp modSp mod setBg setClrOvrMap">
        <pc:chgData name="Zachary Bischoff" userId="S::zbischoff@knights.ucf.edu::b247343c-d733-46b3-88a8-3df0b69c363d" providerId="AD" clId="Web-{DBDED1E3-3C91-44F1-A0A7-2F4F5B095AF9}" dt="2018-06-01T01:06:18.100" v="670"/>
        <pc:sldMkLst>
          <pc:docMk/>
          <pc:sldMk cId="3430357860" sldId="288"/>
        </pc:sldMkLst>
        <pc:spChg chg="mod">
          <ac:chgData name="Zachary Bischoff" userId="S::zbischoff@knights.ucf.edu::b247343c-d733-46b3-88a8-3df0b69c363d" providerId="AD" clId="Web-{DBDED1E3-3C91-44F1-A0A7-2F4F5B095AF9}" dt="2018-06-01T01:06:18.100" v="670"/>
          <ac:spMkLst>
            <pc:docMk/>
            <pc:sldMk cId="3430357860" sldId="288"/>
            <ac:spMk id="2" creationId="{9D2F87FF-2288-4979-BD0B-141E05044D13}"/>
          </ac:spMkLst>
        </pc:spChg>
        <pc:spChg chg="mod">
          <ac:chgData name="Zachary Bischoff" userId="S::zbischoff@knights.ucf.edu::b247343c-d733-46b3-88a8-3df0b69c363d" providerId="AD" clId="Web-{DBDED1E3-3C91-44F1-A0A7-2F4F5B095AF9}" dt="2018-06-01T01:06:18.100" v="670"/>
          <ac:spMkLst>
            <pc:docMk/>
            <pc:sldMk cId="3430357860" sldId="288"/>
            <ac:spMk id="3" creationId="{68C108F7-2C4F-4FEA-A31F-847F39755468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17:20.157" v="123"/>
          <ac:spMkLst>
            <pc:docMk/>
            <pc:sldMk cId="3430357860" sldId="288"/>
            <ac:spMk id="5" creationId="{D90CA442-D00E-4B9E-8438-1DC40DA749AE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17:43.954" v="128"/>
          <ac:spMkLst>
            <pc:docMk/>
            <pc:sldMk cId="3430357860" sldId="288"/>
            <ac:spMk id="8" creationId="{09C946AC-2072-4946-A2B8-39F09D0944EE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17:42.094" v="126"/>
          <ac:spMkLst>
            <pc:docMk/>
            <pc:sldMk cId="3430357860" sldId="288"/>
            <ac:spMk id="11" creationId="{0DC895F7-4E59-40FB-87DD-ACE47F94C143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17:50.876" v="130"/>
          <ac:spMkLst>
            <pc:docMk/>
            <pc:sldMk cId="3430357860" sldId="288"/>
            <ac:spMk id="14" creationId="{C727912B-C157-4CDB-8486-00E702D36C1C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17:43.954" v="128"/>
          <ac:spMkLst>
            <pc:docMk/>
            <pc:sldMk cId="3430357860" sldId="288"/>
            <ac:spMk id="15" creationId="{559FD8B5-8CC4-4CFE-BD2A-1216B1F2C3DB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17:43.954" v="128"/>
          <ac:spMkLst>
            <pc:docMk/>
            <pc:sldMk cId="3430357860" sldId="288"/>
            <ac:spMk id="17" creationId="{9ECF13F4-3D2A-4F2E-9BBD-3038670D21ED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17:53.563" v="132"/>
          <ac:spMkLst>
            <pc:docMk/>
            <pc:sldMk cId="3430357860" sldId="288"/>
            <ac:spMk id="18" creationId="{DE6F2CF7-0423-4CC7-90FD-1FEBA0CA5B4D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1:06:18.100" v="670"/>
          <ac:spMkLst>
            <pc:docMk/>
            <pc:sldMk cId="3430357860" sldId="288"/>
            <ac:spMk id="20" creationId="{94961B61-03D2-49E9-BD4B-B3A93E5A2CD9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1:06:18.100" v="670"/>
          <ac:spMkLst>
            <pc:docMk/>
            <pc:sldMk cId="3430357860" sldId="288"/>
            <ac:spMk id="22" creationId="{E8AF3458-709F-4682-8E3C-FA8FECC8ECC6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25:29.876" v="184"/>
          <ac:spMkLst>
            <pc:docMk/>
            <pc:sldMk cId="3430357860" sldId="288"/>
            <ac:spMk id="98" creationId="{09C946AC-2072-4946-A2B8-39F09D0944EE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25:29.876" v="184"/>
          <ac:spMkLst>
            <pc:docMk/>
            <pc:sldMk cId="3430357860" sldId="288"/>
            <ac:spMk id="100" creationId="{559FD8B5-8CC4-4CFE-BD2A-1216B1F2C3DB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25:29.876" v="184"/>
          <ac:spMkLst>
            <pc:docMk/>
            <pc:sldMk cId="3430357860" sldId="288"/>
            <ac:spMk id="101" creationId="{9ECF13F4-3D2A-4F2E-9BBD-3038670D21ED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0:25:29.876" v="184"/>
          <ac:spMkLst>
            <pc:docMk/>
            <pc:sldMk cId="3430357860" sldId="288"/>
            <ac:spMk id="107" creationId="{0DC895F7-4E59-40FB-87DD-ACE47F94C143}"/>
          </ac:spMkLst>
        </pc:spChg>
        <pc:grpChg chg="add del">
          <ac:chgData name="Zachary Bischoff" userId="S::zbischoff@knights.ucf.edu::b247343c-d733-46b3-88a8-3df0b69c363d" providerId="AD" clId="Web-{DBDED1E3-3C91-44F1-A0A7-2F4F5B095AF9}" dt="2018-06-01T00:17:43.954" v="128"/>
          <ac:grpSpMkLst>
            <pc:docMk/>
            <pc:sldMk cId="3430357860" sldId="288"/>
            <ac:grpSpMk id="19" creationId="{19660E16-DCC0-4B6C-8E84-4C292580059F}"/>
          </ac:grpSpMkLst>
        </pc:grpChg>
        <pc:grpChg chg="add del">
          <ac:chgData name="Zachary Bischoff" userId="S::zbischoff@knights.ucf.edu::b247343c-d733-46b3-88a8-3df0b69c363d" providerId="AD" clId="Web-{DBDED1E3-3C91-44F1-A0A7-2F4F5B095AF9}" dt="2018-06-01T00:25:29.876" v="184"/>
          <ac:grpSpMkLst>
            <pc:docMk/>
            <pc:sldMk cId="3430357860" sldId="288"/>
            <ac:grpSpMk id="102" creationId="{19660E16-DCC0-4B6C-8E84-4C292580059F}"/>
          </ac:grpSpMkLst>
        </pc:grpChg>
        <pc:picChg chg="add mod ord">
          <ac:chgData name="Zachary Bischoff" userId="S::zbischoff@knights.ucf.edu::b247343c-d733-46b3-88a8-3df0b69c363d" providerId="AD" clId="Web-{DBDED1E3-3C91-44F1-A0A7-2F4F5B095AF9}" dt="2018-06-01T00:25:29.876" v="184"/>
          <ac:picMkLst>
            <pc:docMk/>
            <pc:sldMk cId="3430357860" sldId="288"/>
            <ac:picMk id="6" creationId="{6C49A745-D9DF-4D7C-9F6E-DC10E4C8C302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17:43.954" v="128"/>
          <ac:picMkLst>
            <pc:docMk/>
            <pc:sldMk cId="3430357860" sldId="288"/>
            <ac:picMk id="9" creationId="{A748C8C8-F348-4D00-852A-26DD9EBCC24C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17:50.876" v="130"/>
          <ac:picMkLst>
            <pc:docMk/>
            <pc:sldMk cId="3430357860" sldId="288"/>
            <ac:picMk id="10" creationId="{8EC1A43B-D167-4E96-B7AD-61D3D9225CBB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17:50.876" v="130"/>
          <ac:picMkLst>
            <pc:docMk/>
            <pc:sldMk cId="3430357860" sldId="288"/>
            <ac:picMk id="12" creationId="{86623E07-B4B3-43D5-AB6E-5FD9A1C11D35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17:42.094" v="126"/>
          <ac:picMkLst>
            <pc:docMk/>
            <pc:sldMk cId="3430357860" sldId="288"/>
            <ac:picMk id="13" creationId="{1A4C720E-710D-44F8-A8D7-2BAA61E1814B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17:53.563" v="132"/>
          <ac:picMkLst>
            <pc:docMk/>
            <pc:sldMk cId="3430357860" sldId="288"/>
            <ac:picMk id="16" creationId="{F28C5E77-0080-4457-B42A-3E5420A7C8DC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1:06:18.100" v="670"/>
          <ac:picMkLst>
            <pc:docMk/>
            <pc:sldMk cId="3430357860" sldId="288"/>
            <ac:picMk id="21" creationId="{F719563D-93CB-4148-9B1C-AB39FA117B48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25:29.876" v="184"/>
          <ac:picMkLst>
            <pc:docMk/>
            <pc:sldMk cId="3430357860" sldId="288"/>
            <ac:picMk id="99" creationId="{A748C8C8-F348-4D00-852A-26DD9EBCC24C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0:25:29.876" v="184"/>
          <ac:picMkLst>
            <pc:docMk/>
            <pc:sldMk cId="3430357860" sldId="288"/>
            <ac:picMk id="109" creationId="{1A4C720E-710D-44F8-A8D7-2BAA61E1814B}"/>
          </ac:picMkLst>
        </pc:picChg>
      </pc:sldChg>
      <pc:sldChg chg="addSp modSp mod setBg">
        <pc:chgData name="Zachary Bischoff" userId="S::zbischoff@knights.ucf.edu::b247343c-d733-46b3-88a8-3df0b69c363d" providerId="AD" clId="Web-{DBDED1E3-3C91-44F1-A0A7-2F4F5B095AF9}" dt="2018-06-01T01:05:59.237" v="669"/>
        <pc:sldMkLst>
          <pc:docMk/>
          <pc:sldMk cId="2306103610" sldId="289"/>
        </pc:sldMkLst>
        <pc:spChg chg="mod">
          <ac:chgData name="Zachary Bischoff" userId="S::zbischoff@knights.ucf.edu::b247343c-d733-46b3-88a8-3df0b69c363d" providerId="AD" clId="Web-{DBDED1E3-3C91-44F1-A0A7-2F4F5B095AF9}" dt="2018-06-01T01:05:59.237" v="669"/>
          <ac:spMkLst>
            <pc:docMk/>
            <pc:sldMk cId="2306103610" sldId="289"/>
            <ac:spMk id="2" creationId="{02B6F59B-F72D-4356-AFF1-1BC223FFFBB4}"/>
          </ac:spMkLst>
        </pc:spChg>
        <pc:spChg chg="mod">
          <ac:chgData name="Zachary Bischoff" userId="S::zbischoff@knights.ucf.edu::b247343c-d733-46b3-88a8-3df0b69c363d" providerId="AD" clId="Web-{DBDED1E3-3C91-44F1-A0A7-2F4F5B095AF9}" dt="2018-06-01T01:05:59.237" v="669"/>
          <ac:spMkLst>
            <pc:docMk/>
            <pc:sldMk cId="2306103610" sldId="289"/>
            <ac:spMk id="3" creationId="{6E58C7CD-B5DD-47A3-8075-45490E07150C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1:05:59.237" v="669"/>
          <ac:spMkLst>
            <pc:docMk/>
            <pc:sldMk cId="2306103610" sldId="289"/>
            <ac:spMk id="7" creationId="{DE6F2CF7-0423-4CC7-90FD-1FEBA0CA5B4D}"/>
          </ac:spMkLst>
        </pc:spChg>
        <pc:spChg chg="add">
          <ac:chgData name="Zachary Bischoff" userId="S::zbischoff@knights.ucf.edu::b247343c-d733-46b3-88a8-3df0b69c363d" providerId="AD" clId="Web-{DBDED1E3-3C91-44F1-A0A7-2F4F5B095AF9}" dt="2018-06-01T00:38:46.594" v="351"/>
          <ac:spMkLst>
            <pc:docMk/>
            <pc:sldMk cId="2306103610" sldId="289"/>
            <ac:spMk id="9" creationId="{0DC895F7-4E59-40FB-87DD-ACE47F94C143}"/>
          </ac:spMkLst>
        </pc:spChg>
        <pc:picChg chg="add mod ord">
          <ac:chgData name="Zachary Bischoff" userId="S::zbischoff@knights.ucf.edu::b247343c-d733-46b3-88a8-3df0b69c363d" providerId="AD" clId="Web-{DBDED1E3-3C91-44F1-A0A7-2F4F5B095AF9}" dt="2018-06-01T01:05:59.237" v="669"/>
          <ac:picMkLst>
            <pc:docMk/>
            <pc:sldMk cId="2306103610" sldId="289"/>
            <ac:picMk id="4" creationId="{DAA71456-981B-4C69-B056-ED2A17A1B8DB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1:05:59.237" v="669"/>
          <ac:picMkLst>
            <pc:docMk/>
            <pc:sldMk cId="2306103610" sldId="289"/>
            <ac:picMk id="6" creationId="{F28C5E77-0080-4457-B42A-3E5420A7C8DC}"/>
          </ac:picMkLst>
        </pc:picChg>
        <pc:picChg chg="add">
          <ac:chgData name="Zachary Bischoff" userId="S::zbischoff@knights.ucf.edu::b247343c-d733-46b3-88a8-3df0b69c363d" providerId="AD" clId="Web-{DBDED1E3-3C91-44F1-A0A7-2F4F5B095AF9}" dt="2018-06-01T00:38:46.594" v="351"/>
          <ac:picMkLst>
            <pc:docMk/>
            <pc:sldMk cId="2306103610" sldId="289"/>
            <ac:picMk id="11" creationId="{1A4C720E-710D-44F8-A8D7-2BAA61E1814B}"/>
          </ac:picMkLst>
        </pc:picChg>
      </pc:sldChg>
      <pc:sldChg chg="addSp delSp modSp mod setBg">
        <pc:chgData name="Zachary Bischoff" userId="S::zbischoff@knights.ucf.edu::b247343c-d733-46b3-88a8-3df0b69c363d" providerId="AD" clId="Web-{DBDED1E3-3C91-44F1-A0A7-2F4F5B095AF9}" dt="2018-06-01T01:05:35.640" v="668"/>
        <pc:sldMkLst>
          <pc:docMk/>
          <pc:sldMk cId="1511325027" sldId="290"/>
        </pc:sldMkLst>
        <pc:spChg chg="mod">
          <ac:chgData name="Zachary Bischoff" userId="S::zbischoff@knights.ucf.edu::b247343c-d733-46b3-88a8-3df0b69c363d" providerId="AD" clId="Web-{DBDED1E3-3C91-44F1-A0A7-2F4F5B095AF9}" dt="2018-06-01T00:41:04.782" v="372"/>
          <ac:spMkLst>
            <pc:docMk/>
            <pc:sldMk cId="1511325027" sldId="290"/>
            <ac:spMk id="2" creationId="{63271E86-00F2-4AF7-BAAA-4AA653FC2107}"/>
          </ac:spMkLst>
        </pc:spChg>
        <pc:spChg chg="mod">
          <ac:chgData name="Zachary Bischoff" userId="S::zbischoff@knights.ucf.edu::b247343c-d733-46b3-88a8-3df0b69c363d" providerId="AD" clId="Web-{DBDED1E3-3C91-44F1-A0A7-2F4F5B095AF9}" dt="2018-06-01T00:41:04.782" v="372"/>
          <ac:spMkLst>
            <pc:docMk/>
            <pc:sldMk cId="1511325027" sldId="290"/>
            <ac:spMk id="3" creationId="{EF4690B1-1331-4AA5-B5AD-99A00312D3AA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41:04.782" v="372"/>
          <ac:spMkLst>
            <pc:docMk/>
            <pc:sldMk cId="1511325027" sldId="290"/>
            <ac:spMk id="8" creationId="{9939D5DF-647B-465D-9883-4CF390177B22}"/>
          </ac:spMkLst>
        </pc:spChg>
        <pc:picChg chg="add del">
          <ac:chgData name="Zachary Bischoff" userId="S::zbischoff@knights.ucf.edu::b247343c-d733-46b3-88a8-3df0b69c363d" providerId="AD" clId="Web-{DBDED1E3-3C91-44F1-A0A7-2F4F5B095AF9}" dt="2018-06-01T00:41:04.782" v="372"/>
          <ac:picMkLst>
            <pc:docMk/>
            <pc:sldMk cId="1511325027" sldId="290"/>
            <ac:picMk id="10" creationId="{795511D0-C969-4FB4-9670-3DF7F1B2A7BC}"/>
          </ac:picMkLst>
        </pc:picChg>
      </pc:sldChg>
      <pc:sldChg chg="addSp delSp modSp mod setBg">
        <pc:chgData name="Zachary Bischoff" userId="S::zbischoff@knights.ucf.edu::b247343c-d733-46b3-88a8-3df0b69c363d" providerId="AD" clId="Web-{DBDED1E3-3C91-44F1-A0A7-2F4F5B095AF9}" dt="2018-06-01T01:05:16.152" v="665"/>
        <pc:sldMkLst>
          <pc:docMk/>
          <pc:sldMk cId="2792111884" sldId="291"/>
        </pc:sldMkLst>
        <pc:spChg chg="mod">
          <ac:chgData name="Zachary Bischoff" userId="S::zbischoff@knights.ucf.edu::b247343c-d733-46b3-88a8-3df0b69c363d" providerId="AD" clId="Web-{DBDED1E3-3C91-44F1-A0A7-2F4F5B095AF9}" dt="2018-06-01T00:44:17.485" v="396" actId="20577"/>
          <ac:spMkLst>
            <pc:docMk/>
            <pc:sldMk cId="2792111884" sldId="291"/>
            <ac:spMk id="2" creationId="{B966BEA5-F454-438C-8806-3813EA4F5DB5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44:11.844" v="393"/>
          <ac:spMkLst>
            <pc:docMk/>
            <pc:sldMk cId="2792111884" sldId="291"/>
            <ac:spMk id="9" creationId="{5D949697-17BC-46C2-873D-69EDC37B8019}"/>
          </ac:spMkLst>
        </pc:spChg>
        <pc:picChg chg="del mod">
          <ac:chgData name="Zachary Bischoff" userId="S::zbischoff@knights.ucf.edu::b247343c-d733-46b3-88a8-3df0b69c363d" providerId="AD" clId="Web-{DBDED1E3-3C91-44F1-A0A7-2F4F5B095AF9}" dt="2018-06-01T00:44:01.719" v="392"/>
          <ac:picMkLst>
            <pc:docMk/>
            <pc:sldMk cId="2792111884" sldId="291"/>
            <ac:picMk id="6" creationId="{BC601EA4-7039-4E75-A908-492E845D93DE}"/>
          </ac:picMkLst>
        </pc:picChg>
        <pc:picChg chg="add mod">
          <ac:chgData name="Zachary Bischoff" userId="S::zbischoff@knights.ucf.edu::b247343c-d733-46b3-88a8-3df0b69c363d" providerId="AD" clId="Web-{DBDED1E3-3C91-44F1-A0A7-2F4F5B095AF9}" dt="2018-06-01T00:44:45.141" v="400" actId="14100"/>
          <ac:picMkLst>
            <pc:docMk/>
            <pc:sldMk cId="2792111884" sldId="291"/>
            <ac:picMk id="7" creationId="{BC601EA4-7039-4E75-A908-492E845D93DE}"/>
          </ac:picMkLst>
        </pc:picChg>
      </pc:sldChg>
      <pc:sldChg chg="addSp delSp modSp mod setBg">
        <pc:chgData name="Zachary Bischoff" userId="S::zbischoff@knights.ucf.edu::b247343c-d733-46b3-88a8-3df0b69c363d" providerId="AD" clId="Web-{DBDED1E3-3C91-44F1-A0A7-2F4F5B095AF9}" dt="2018-06-01T01:05:10.652" v="664"/>
        <pc:sldMkLst>
          <pc:docMk/>
          <pc:sldMk cId="1725694493" sldId="292"/>
        </pc:sldMkLst>
        <pc:spChg chg="mod">
          <ac:chgData name="Zachary Bischoff" userId="S::zbischoff@knights.ucf.edu::b247343c-d733-46b3-88a8-3df0b69c363d" providerId="AD" clId="Web-{DBDED1E3-3C91-44F1-A0A7-2F4F5B095AF9}" dt="2018-06-01T00:42:45.516" v="391"/>
          <ac:spMkLst>
            <pc:docMk/>
            <pc:sldMk cId="1725694493" sldId="292"/>
            <ac:spMk id="2" creationId="{D83B5F02-E72A-4D83-9E12-DC09537E63B2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42:06.922" v="383"/>
          <ac:spMkLst>
            <pc:docMk/>
            <pc:sldMk cId="1725694493" sldId="292"/>
            <ac:spMk id="11" creationId="{7527469F-5D9F-4F1E-8FEB-2A778984E43F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42:45.516" v="391"/>
          <ac:spMkLst>
            <pc:docMk/>
            <pc:sldMk cId="1725694493" sldId="292"/>
            <ac:spMk id="18" creationId="{F4A20210-FA90-4B6D-8D2E-1B90054E097A}"/>
          </ac:spMkLst>
        </pc:spChg>
        <pc:spChg chg="add del">
          <ac:chgData name="Zachary Bischoff" userId="S::zbischoff@knights.ucf.edu::b247343c-d733-46b3-88a8-3df0b69c363d" providerId="AD" clId="Web-{DBDED1E3-3C91-44F1-A0A7-2F4F5B095AF9}" dt="2018-06-01T00:42:45.516" v="391"/>
          <ac:spMkLst>
            <pc:docMk/>
            <pc:sldMk cId="1725694493" sldId="292"/>
            <ac:spMk id="20" creationId="{39213B44-68B7-47E7-B506-5C79FCF80924}"/>
          </ac:spMkLst>
        </pc:spChg>
        <pc:grpChg chg="add del">
          <ac:chgData name="Zachary Bischoff" userId="S::zbischoff@knights.ucf.edu::b247343c-d733-46b3-88a8-3df0b69c363d" providerId="AD" clId="Web-{DBDED1E3-3C91-44F1-A0A7-2F4F5B095AF9}" dt="2018-06-01T00:42:45.516" v="391"/>
          <ac:grpSpMkLst>
            <pc:docMk/>
            <pc:sldMk cId="1725694493" sldId="292"/>
            <ac:grpSpMk id="22" creationId="{39084D60-65A6-45F8-8C17-3529E43F1C39}"/>
          </ac:grpSpMkLst>
        </pc:grpChg>
        <pc:picChg chg="del mod">
          <ac:chgData name="Zachary Bischoff" userId="S::zbischoff@knights.ucf.edu::b247343c-d733-46b3-88a8-3df0b69c363d" providerId="AD" clId="Web-{DBDED1E3-3C91-44F1-A0A7-2F4F5B095AF9}" dt="2018-06-01T00:42:03.797" v="382"/>
          <ac:picMkLst>
            <pc:docMk/>
            <pc:sldMk cId="1725694493" sldId="292"/>
            <ac:picMk id="8" creationId="{C7ADED20-A907-48A1-8639-F9020F5E9538}"/>
          </ac:picMkLst>
        </pc:picChg>
        <pc:picChg chg="add mod">
          <ac:chgData name="Zachary Bischoff" userId="S::zbischoff@knights.ucf.edu::b247343c-d733-46b3-88a8-3df0b69c363d" providerId="AD" clId="Web-{DBDED1E3-3C91-44F1-A0A7-2F4F5B095AF9}" dt="2018-06-01T00:42:45.516" v="391"/>
          <ac:picMkLst>
            <pc:docMk/>
            <pc:sldMk cId="1725694493" sldId="292"/>
            <ac:picMk id="9" creationId="{C7ADED20-A907-48A1-8639-F9020F5E9538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42:45.516" v="391"/>
          <ac:picMkLst>
            <pc:docMk/>
            <pc:sldMk cId="1725694493" sldId="292"/>
            <ac:picMk id="14" creationId="{CBECFFDC-94DB-4DA3-94FE-22FEDDA8FA30}"/>
          </ac:picMkLst>
        </pc:picChg>
        <pc:picChg chg="add del">
          <ac:chgData name="Zachary Bischoff" userId="S::zbischoff@knights.ucf.edu::b247343c-d733-46b3-88a8-3df0b69c363d" providerId="AD" clId="Web-{DBDED1E3-3C91-44F1-A0A7-2F4F5B095AF9}" dt="2018-06-01T00:42:45.516" v="391"/>
          <ac:picMkLst>
            <pc:docMk/>
            <pc:sldMk cId="1725694493" sldId="292"/>
            <ac:picMk id="16" creationId="{545F67A4-7428-47F3-AE14-8CA43D976E11}"/>
          </ac:picMkLst>
        </pc:picChg>
      </pc:sldChg>
    </pc:docChg>
  </pc:docChgLst>
  <pc:docChgLst>
    <pc:chgData name="Devin Goldstein" userId="S::devingoldstein@knights.ucf.edu::4a1efffc-68cc-4b6b-9939-e8acd719ffc5" providerId="AD" clId="Web-{C2F8749C-0FD9-4B83-A3CB-7C258BEF4839}"/>
    <pc:docChg chg="modSld">
      <pc:chgData name="Devin Goldstein" userId="S::devingoldstein@knights.ucf.edu::4a1efffc-68cc-4b6b-9939-e8acd719ffc5" providerId="AD" clId="Web-{C2F8749C-0FD9-4B83-A3CB-7C258BEF4839}" dt="2018-06-07T17:55:09.445" v="22" actId="20577"/>
      <pc:docMkLst>
        <pc:docMk/>
      </pc:docMkLst>
      <pc:sldChg chg="modSp">
        <pc:chgData name="Devin Goldstein" userId="S::devingoldstein@knights.ucf.edu::4a1efffc-68cc-4b6b-9939-e8acd719ffc5" providerId="AD" clId="Web-{C2F8749C-0FD9-4B83-A3CB-7C258BEF4839}" dt="2018-06-07T17:55:09.445" v="21" actId="20577"/>
        <pc:sldMkLst>
          <pc:docMk/>
          <pc:sldMk cId="109857222" sldId="256"/>
        </pc:sldMkLst>
        <pc:spChg chg="mod">
          <ac:chgData name="Devin Goldstein" userId="S::devingoldstein@knights.ucf.edu::4a1efffc-68cc-4b6b-9939-e8acd719ffc5" providerId="AD" clId="Web-{C2F8749C-0FD9-4B83-A3CB-7C258BEF4839}" dt="2018-06-07T17:55:09.445" v="21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lwharton" userId="S::lwharton@knights.ucf.edu::fd8a2a3d-181b-41d0-8ba3-b52bfe072dcf" providerId="AD" clId="Web-{41A28780-8A7F-4B66-80CE-94CA62861EF8}"/>
    <pc:docChg chg="addSld modSld">
      <pc:chgData name="lwharton" userId="S::lwharton@knights.ucf.edu::fd8a2a3d-181b-41d0-8ba3-b52bfe072dcf" providerId="AD" clId="Web-{41A28780-8A7F-4B66-80CE-94CA62861EF8}" dt="2018-05-31T03:21:36.290" v="196" actId="14100"/>
      <pc:docMkLst>
        <pc:docMk/>
      </pc:docMkLst>
      <pc:sldChg chg="addSp modSp mod modClrScheme chgLayout">
        <pc:chgData name="lwharton" userId="S::lwharton@knights.ucf.edu::fd8a2a3d-181b-41d0-8ba3-b52bfe072dcf" providerId="AD" clId="Web-{41A28780-8A7F-4B66-80CE-94CA62861EF8}" dt="2018-05-31T03:21:36.290" v="196" actId="14100"/>
        <pc:sldMkLst>
          <pc:docMk/>
          <pc:sldMk cId="557950315" sldId="277"/>
        </pc:sldMkLst>
        <pc:spChg chg="mod ord">
          <ac:chgData name="lwharton" userId="S::lwharton@knights.ucf.edu::fd8a2a3d-181b-41d0-8ba3-b52bfe072dcf" providerId="AD" clId="Web-{41A28780-8A7F-4B66-80CE-94CA62861EF8}" dt="2018-05-31T03:18:15.572" v="93" actId="14100"/>
          <ac:spMkLst>
            <pc:docMk/>
            <pc:sldMk cId="557950315" sldId="277"/>
            <ac:spMk id="2" creationId="{0217CE24-E5C6-4544-BEC1-CED681FE9EAA}"/>
          </ac:spMkLst>
        </pc:spChg>
        <pc:spChg chg="add mod">
          <ac:chgData name="lwharton" userId="S::lwharton@knights.ucf.edu::fd8a2a3d-181b-41d0-8ba3-b52bfe072dcf" providerId="AD" clId="Web-{41A28780-8A7F-4B66-80CE-94CA62861EF8}" dt="2018-05-31T03:12:26.918" v="74" actId="1076"/>
          <ac:spMkLst>
            <pc:docMk/>
            <pc:sldMk cId="557950315" sldId="277"/>
            <ac:spMk id="3" creationId="{E690187F-6F5E-45B8-810F-07C75C3EBD17}"/>
          </ac:spMkLst>
        </pc:spChg>
        <pc:spChg chg="add mod">
          <ac:chgData name="lwharton" userId="S::lwharton@knights.ucf.edu::fd8a2a3d-181b-41d0-8ba3-b52bfe072dcf" providerId="AD" clId="Web-{41A28780-8A7F-4B66-80CE-94CA62861EF8}" dt="2018-05-31T03:20:57.290" v="189" actId="14100"/>
          <ac:spMkLst>
            <pc:docMk/>
            <pc:sldMk cId="557950315" sldId="277"/>
            <ac:spMk id="4" creationId="{E6402E9D-51C3-4711-BE09-7FFB5E52386D}"/>
          </ac:spMkLst>
        </pc:spChg>
        <pc:spChg chg="add mod">
          <ac:chgData name="lwharton" userId="S::lwharton@knights.ucf.edu::fd8a2a3d-181b-41d0-8ba3-b52bfe072dcf" providerId="AD" clId="Web-{41A28780-8A7F-4B66-80CE-94CA62861EF8}" dt="2018-05-31T03:21:01.493" v="190" actId="14100"/>
          <ac:spMkLst>
            <pc:docMk/>
            <pc:sldMk cId="557950315" sldId="277"/>
            <ac:spMk id="5" creationId="{B1B005B4-DF0E-47BA-A115-4EBC8648C45E}"/>
          </ac:spMkLst>
        </pc:spChg>
        <pc:spChg chg="add mod">
          <ac:chgData name="lwharton" userId="S::lwharton@knights.ucf.edu::fd8a2a3d-181b-41d0-8ba3-b52bfe072dcf" providerId="AD" clId="Web-{41A28780-8A7F-4B66-80CE-94CA62861EF8}" dt="2018-05-31T03:21:05.462" v="191" actId="14100"/>
          <ac:spMkLst>
            <pc:docMk/>
            <pc:sldMk cId="557950315" sldId="277"/>
            <ac:spMk id="6" creationId="{D0F731B6-09D3-45F5-A76C-207CEBFC48B9}"/>
          </ac:spMkLst>
        </pc:spChg>
        <pc:spChg chg="add mod">
          <ac:chgData name="lwharton" userId="S::lwharton@knights.ucf.edu::fd8a2a3d-181b-41d0-8ba3-b52bfe072dcf" providerId="AD" clId="Web-{41A28780-8A7F-4B66-80CE-94CA62861EF8}" dt="2018-05-31T03:21:08.680" v="192" actId="14100"/>
          <ac:spMkLst>
            <pc:docMk/>
            <pc:sldMk cId="557950315" sldId="277"/>
            <ac:spMk id="7" creationId="{7C4BBCB4-DCAF-4B4E-99AA-F5B208DC4959}"/>
          </ac:spMkLst>
        </pc:spChg>
        <pc:cxnChg chg="add mod">
          <ac:chgData name="lwharton" userId="S::lwharton@knights.ucf.edu::fd8a2a3d-181b-41d0-8ba3-b52bfe072dcf" providerId="AD" clId="Web-{41A28780-8A7F-4B66-80CE-94CA62861EF8}" dt="2018-05-31T03:21:28.946" v="195" actId="14100"/>
          <ac:cxnSpMkLst>
            <pc:docMk/>
            <pc:sldMk cId="557950315" sldId="277"/>
            <ac:cxnSpMk id="8" creationId="{9E36F8CF-A965-4C35-AED4-96BF5C24F661}"/>
          </ac:cxnSpMkLst>
        </pc:cxnChg>
        <pc:cxnChg chg="add mod">
          <ac:chgData name="lwharton" userId="S::lwharton@knights.ucf.edu::fd8a2a3d-181b-41d0-8ba3-b52bfe072dcf" providerId="AD" clId="Web-{41A28780-8A7F-4B66-80CE-94CA62861EF8}" dt="2018-05-31T03:21:36.290" v="196" actId="14100"/>
          <ac:cxnSpMkLst>
            <pc:docMk/>
            <pc:sldMk cId="557950315" sldId="277"/>
            <ac:cxnSpMk id="9" creationId="{DC3CCBC3-DB1F-48B5-AD34-DDFD8317C9B5}"/>
          </ac:cxnSpMkLst>
        </pc:cxnChg>
        <pc:cxnChg chg="add mod">
          <ac:chgData name="lwharton" userId="S::lwharton@knights.ucf.edu::fd8a2a3d-181b-41d0-8ba3-b52bfe072dcf" providerId="AD" clId="Web-{41A28780-8A7F-4B66-80CE-94CA62861EF8}" dt="2018-05-31T03:21:24.493" v="194" actId="14100"/>
          <ac:cxnSpMkLst>
            <pc:docMk/>
            <pc:sldMk cId="557950315" sldId="277"/>
            <ac:cxnSpMk id="10" creationId="{DB84B468-7A93-4BAE-BDED-9D90A418EC97}"/>
          </ac:cxnSpMkLst>
        </pc:cxnChg>
        <pc:cxnChg chg="add mod">
          <ac:chgData name="lwharton" userId="S::lwharton@knights.ucf.edu::fd8a2a3d-181b-41d0-8ba3-b52bfe072dcf" providerId="AD" clId="Web-{41A28780-8A7F-4B66-80CE-94CA62861EF8}" dt="2018-05-31T03:21:18.977" v="193" actId="14100"/>
          <ac:cxnSpMkLst>
            <pc:docMk/>
            <pc:sldMk cId="557950315" sldId="277"/>
            <ac:cxnSpMk id="11" creationId="{9A4543D3-FA3D-49C2-ADEE-50306161CB72}"/>
          </ac:cxnSpMkLst>
        </pc:cxnChg>
      </pc:sldChg>
      <pc:sldChg chg="addSp delSp modSp mod modClrScheme chgLayout">
        <pc:chgData name="lwharton" userId="S::lwharton@knights.ucf.edu::fd8a2a3d-181b-41d0-8ba3-b52bfe072dcf" providerId="AD" clId="Web-{41A28780-8A7F-4B66-80CE-94CA62861EF8}" dt="2018-05-31T03:19:01.337" v="115" actId="20577"/>
        <pc:sldMkLst>
          <pc:docMk/>
          <pc:sldMk cId="3152699142" sldId="278"/>
        </pc:sldMkLst>
        <pc:spChg chg="del">
          <ac:chgData name="lwharton" userId="S::lwharton@knights.ucf.edu::fd8a2a3d-181b-41d0-8ba3-b52bfe072dcf" providerId="AD" clId="Web-{41A28780-8A7F-4B66-80CE-94CA62861EF8}" dt="2018-05-31T03:17:41.854" v="91" actId="20577"/>
          <ac:spMkLst>
            <pc:docMk/>
            <pc:sldMk cId="3152699142" sldId="278"/>
            <ac:spMk id="2" creationId="{34DFB67F-8751-4C4F-B458-1CB6A120799C}"/>
          </ac:spMkLst>
        </pc:spChg>
        <pc:spChg chg="del">
          <ac:chgData name="lwharton" userId="S::lwharton@knights.ucf.edu::fd8a2a3d-181b-41d0-8ba3-b52bfe072dcf" providerId="AD" clId="Web-{41A28780-8A7F-4B66-80CE-94CA62861EF8}" dt="2018-05-31T03:17:46.151" v="92" actId="20577"/>
          <ac:spMkLst>
            <pc:docMk/>
            <pc:sldMk cId="3152699142" sldId="278"/>
            <ac:spMk id="3" creationId="{CEDFBBC2-A7B9-48DC-911C-887C68458F9D}"/>
          </ac:spMkLst>
        </pc:spChg>
        <pc:spChg chg="add mod">
          <ac:chgData name="lwharton" userId="S::lwharton@knights.ucf.edu::fd8a2a3d-181b-41d0-8ba3-b52bfe072dcf" providerId="AD" clId="Web-{41A28780-8A7F-4B66-80CE-94CA62861EF8}" dt="2018-05-31T03:19:01.337" v="115" actId="20577"/>
          <ac:spMkLst>
            <pc:docMk/>
            <pc:sldMk cId="3152699142" sldId="278"/>
            <ac:spMk id="4" creationId="{AE2F291D-F2B6-45BD-BD2E-15580CC5CD6C}"/>
          </ac:spMkLst>
        </pc:spChg>
      </pc:sldChg>
      <pc:sldChg chg="modSp new">
        <pc:chgData name="lwharton" userId="S::lwharton@knights.ucf.edu::fd8a2a3d-181b-41d0-8ba3-b52bfe072dcf" providerId="AD" clId="Web-{41A28780-8A7F-4B66-80CE-94CA62861EF8}" dt="2018-05-31T03:19:34.353" v="128" actId="20577"/>
        <pc:sldMkLst>
          <pc:docMk/>
          <pc:sldMk cId="1671709749" sldId="279"/>
        </pc:sldMkLst>
        <pc:spChg chg="mod">
          <ac:chgData name="lwharton" userId="S::lwharton@knights.ucf.edu::fd8a2a3d-181b-41d0-8ba3-b52bfe072dcf" providerId="AD" clId="Web-{41A28780-8A7F-4B66-80CE-94CA62861EF8}" dt="2018-05-31T03:19:34.353" v="128" actId="20577"/>
          <ac:spMkLst>
            <pc:docMk/>
            <pc:sldMk cId="1671709749" sldId="279"/>
            <ac:spMk id="2" creationId="{43D5DFBF-DE7E-4CFE-85A0-EC394C33DA4F}"/>
          </ac:spMkLst>
        </pc:spChg>
      </pc:sldChg>
      <pc:sldChg chg="modSp new">
        <pc:chgData name="lwharton" userId="S::lwharton@knights.ucf.edu::fd8a2a3d-181b-41d0-8ba3-b52bfe072dcf" providerId="AD" clId="Web-{41A28780-8A7F-4B66-80CE-94CA62861EF8}" dt="2018-05-31T03:20:03.853" v="175" actId="20577"/>
        <pc:sldMkLst>
          <pc:docMk/>
          <pc:sldMk cId="324823731" sldId="280"/>
        </pc:sldMkLst>
        <pc:spChg chg="mod">
          <ac:chgData name="lwharton" userId="S::lwharton@knights.ucf.edu::fd8a2a3d-181b-41d0-8ba3-b52bfe072dcf" providerId="AD" clId="Web-{41A28780-8A7F-4B66-80CE-94CA62861EF8}" dt="2018-05-31T03:20:03.853" v="175" actId="20577"/>
          <ac:spMkLst>
            <pc:docMk/>
            <pc:sldMk cId="324823731" sldId="280"/>
            <ac:spMk id="2" creationId="{29964B81-6565-49A2-BD61-4D10B7280A05}"/>
          </ac:spMkLst>
        </pc:spChg>
      </pc:sldChg>
      <pc:sldChg chg="modSp new">
        <pc:chgData name="lwharton" userId="S::lwharton@knights.ucf.edu::fd8a2a3d-181b-41d0-8ba3-b52bfe072dcf" providerId="AD" clId="Web-{41A28780-8A7F-4B66-80CE-94CA62861EF8}" dt="2018-05-31T03:20:17.431" v="182" actId="20577"/>
        <pc:sldMkLst>
          <pc:docMk/>
          <pc:sldMk cId="2803111006" sldId="281"/>
        </pc:sldMkLst>
        <pc:spChg chg="mod">
          <ac:chgData name="lwharton" userId="S::lwharton@knights.ucf.edu::fd8a2a3d-181b-41d0-8ba3-b52bfe072dcf" providerId="AD" clId="Web-{41A28780-8A7F-4B66-80CE-94CA62861EF8}" dt="2018-05-31T03:20:17.431" v="182" actId="20577"/>
          <ac:spMkLst>
            <pc:docMk/>
            <pc:sldMk cId="2803111006" sldId="281"/>
            <ac:spMk id="2" creationId="{0A8F2FAE-C4B7-4836-AFF0-2FF5A24AB0F1}"/>
          </ac:spMkLst>
        </pc:spChg>
      </pc:sldChg>
    </pc:docChg>
  </pc:docChgLst>
  <pc:docChgLst>
    <pc:chgData name="lwharton" userId="S::lwharton@knights.ucf.edu::fd8a2a3d-181b-41d0-8ba3-b52bfe072dcf" providerId="AD" clId="Web-{655CCFA5-6722-4A61-88D6-AF3DC6EA2661}"/>
    <pc:docChg chg="addSld modSld">
      <pc:chgData name="lwharton" userId="S::lwharton@knights.ucf.edu::fd8a2a3d-181b-41d0-8ba3-b52bfe072dcf" providerId="AD" clId="Web-{655CCFA5-6722-4A61-88D6-AF3DC6EA2661}" dt="2018-05-31T22:16:21.016" v="57"/>
      <pc:docMkLst>
        <pc:docMk/>
      </pc:docMkLst>
      <pc:sldChg chg="addSp delSp modSp new mod modClrScheme chgLayout">
        <pc:chgData name="lwharton" userId="S::lwharton@knights.ucf.edu::fd8a2a3d-181b-41d0-8ba3-b52bfe072dcf" providerId="AD" clId="Web-{655CCFA5-6722-4A61-88D6-AF3DC6EA2661}" dt="2018-05-31T22:16:21.016" v="57"/>
        <pc:sldMkLst>
          <pc:docMk/>
          <pc:sldMk cId="846883188" sldId="293"/>
        </pc:sldMkLst>
        <pc:spChg chg="mod ord">
          <ac:chgData name="lwharton" userId="S::lwharton@knights.ucf.edu::fd8a2a3d-181b-41d0-8ba3-b52bfe072dcf" providerId="AD" clId="Web-{655CCFA5-6722-4A61-88D6-AF3DC6EA2661}" dt="2018-05-31T22:15:16.219" v="51" actId="20577"/>
          <ac:spMkLst>
            <pc:docMk/>
            <pc:sldMk cId="846883188" sldId="293"/>
            <ac:spMk id="2" creationId="{F0B88D39-5EF9-4281-9A7C-43E6837C865E}"/>
          </ac:spMkLst>
        </pc:spChg>
        <pc:spChg chg="del">
          <ac:chgData name="lwharton" userId="S::lwharton@knights.ucf.edu::fd8a2a3d-181b-41d0-8ba3-b52bfe072dcf" providerId="AD" clId="Web-{655CCFA5-6722-4A61-88D6-AF3DC6EA2661}" dt="2018-05-31T22:14:28.874" v="1"/>
          <ac:spMkLst>
            <pc:docMk/>
            <pc:sldMk cId="846883188" sldId="293"/>
            <ac:spMk id="3" creationId="{FD69D824-580F-4D74-9A87-7A8089C43419}"/>
          </ac:spMkLst>
        </pc:spChg>
        <pc:graphicFrameChg chg="add del mod">
          <ac:chgData name="lwharton" userId="S::lwharton@knights.ucf.edu::fd8a2a3d-181b-41d0-8ba3-b52bfe072dcf" providerId="AD" clId="Web-{655CCFA5-6722-4A61-88D6-AF3DC6EA2661}" dt="2018-05-31T22:15:57.641" v="56"/>
          <ac:graphicFrameMkLst>
            <pc:docMk/>
            <pc:sldMk cId="846883188" sldId="293"/>
            <ac:graphicFrameMk id="4" creationId="{E32649A9-5ED8-4316-A45B-0C3B7B892E11}"/>
          </ac:graphicFrameMkLst>
        </pc:graphicFrameChg>
        <pc:graphicFrameChg chg="add">
          <ac:chgData name="lwharton" userId="S::lwharton@knights.ucf.edu::fd8a2a3d-181b-41d0-8ba3-b52bfe072dcf" providerId="AD" clId="Web-{655CCFA5-6722-4A61-88D6-AF3DC6EA2661}" dt="2018-05-31T22:16:21.016" v="57"/>
          <ac:graphicFrameMkLst>
            <pc:docMk/>
            <pc:sldMk cId="846883188" sldId="293"/>
            <ac:graphicFrameMk id="6" creationId="{8834B456-EB87-4BAA-9DDE-DFEBE70693A4}"/>
          </ac:graphicFrameMkLst>
        </pc:graphicFrameChg>
      </pc:sldChg>
    </pc:docChg>
  </pc:docChgLst>
  <pc:docChgLst>
    <pc:chgData name="lwharton" userId="S::lwharton@knights.ucf.edu::fd8a2a3d-181b-41d0-8ba3-b52bfe072dcf" providerId="AD" clId="Web-{EAEA8642-84AA-4340-B433-092587C607C8}"/>
    <pc:docChg chg="modSld">
      <pc:chgData name="lwharton" userId="S::lwharton@knights.ucf.edu::fd8a2a3d-181b-41d0-8ba3-b52bfe072dcf" providerId="AD" clId="Web-{EAEA8642-84AA-4340-B433-092587C607C8}" dt="2018-05-31T23:12:44.131" v="9" actId="20577"/>
      <pc:docMkLst>
        <pc:docMk/>
      </pc:docMkLst>
      <pc:sldChg chg="addSp modSp mod setBg">
        <pc:chgData name="lwharton" userId="S::lwharton@knights.ucf.edu::fd8a2a3d-181b-41d0-8ba3-b52bfe072dcf" providerId="AD" clId="Web-{EAEA8642-84AA-4340-B433-092587C607C8}" dt="2018-05-31T23:12:41.866" v="7" actId="20577"/>
        <pc:sldMkLst>
          <pc:docMk/>
          <pc:sldMk cId="3534903621" sldId="261"/>
        </pc:sldMkLst>
        <pc:spChg chg="mod">
          <ac:chgData name="lwharton" userId="S::lwharton@knights.ucf.edu::fd8a2a3d-181b-41d0-8ba3-b52bfe072dcf" providerId="AD" clId="Web-{EAEA8642-84AA-4340-B433-092587C607C8}" dt="2018-05-31T23:12:03.443" v="5" actId="20577"/>
          <ac:spMkLst>
            <pc:docMk/>
            <pc:sldMk cId="3534903621" sldId="261"/>
            <ac:spMk id="2" creationId="{136E9738-879A-4EB1-88BB-4E92D028738A}"/>
          </ac:spMkLst>
        </pc:spChg>
        <pc:spChg chg="mod">
          <ac:chgData name="lwharton" userId="S::lwharton@knights.ucf.edu::fd8a2a3d-181b-41d0-8ba3-b52bfe072dcf" providerId="AD" clId="Web-{EAEA8642-84AA-4340-B433-092587C607C8}" dt="2018-05-31T23:12:41.866" v="7" actId="20577"/>
          <ac:spMkLst>
            <pc:docMk/>
            <pc:sldMk cId="3534903621" sldId="261"/>
            <ac:spMk id="3" creationId="{86BD5318-CD13-4359-A0CC-DAC9275F9807}"/>
          </ac:spMkLst>
        </pc:spChg>
        <pc:picChg chg="add mod ord">
          <ac:chgData name="lwharton" userId="S::lwharton@knights.ucf.edu::fd8a2a3d-181b-41d0-8ba3-b52bfe072dcf" providerId="AD" clId="Web-{EAEA8642-84AA-4340-B433-092587C607C8}" dt="2018-05-31T23:12:03.443" v="5" actId="20577"/>
          <ac:picMkLst>
            <pc:docMk/>
            <pc:sldMk cId="3534903621" sldId="261"/>
            <ac:picMk id="4" creationId="{959EA25F-EFEB-4EFA-A5F5-B770BD78EBCD}"/>
          </ac:picMkLst>
        </pc:picChg>
      </pc:sldChg>
    </pc:docChg>
  </pc:docChgLst>
  <pc:docChgLst>
    <pc:chgData name="Zachary Bischoff" userId="b247343c-d733-46b3-88a8-3df0b69c363d" providerId="ADAL" clId="{3AE44BE9-0026-4F47-8639-6E286B0F8D62}"/>
    <pc:docChg chg="undo custSel modSld">
      <pc:chgData name="Zachary Bischoff" userId="b247343c-d733-46b3-88a8-3df0b69c363d" providerId="ADAL" clId="{3AE44BE9-0026-4F47-8639-6E286B0F8D62}" dt="2018-05-31T22:56:58.196" v="65" actId="14100"/>
      <pc:docMkLst>
        <pc:docMk/>
      </pc:docMkLst>
      <pc:sldChg chg="addSp delSp modSp">
        <pc:chgData name="Zachary Bischoff" userId="b247343c-d733-46b3-88a8-3df0b69c363d" providerId="ADAL" clId="{3AE44BE9-0026-4F47-8639-6E286B0F8D62}" dt="2018-05-31T22:56:58.196" v="65" actId="14100"/>
        <pc:sldMkLst>
          <pc:docMk/>
          <pc:sldMk cId="1567655970" sldId="272"/>
        </pc:sldMkLst>
        <pc:spChg chg="mod">
          <ac:chgData name="Zachary Bischoff" userId="b247343c-d733-46b3-88a8-3df0b69c363d" providerId="ADAL" clId="{3AE44BE9-0026-4F47-8639-6E286B0F8D62}" dt="2018-05-31T22:56:28.422" v="59" actId="1076"/>
          <ac:spMkLst>
            <pc:docMk/>
            <pc:sldMk cId="1567655970" sldId="272"/>
            <ac:spMk id="2" creationId="{047D7062-C38D-4B8D-BC28-F58C1DDB09BB}"/>
          </ac:spMkLst>
        </pc:spChg>
        <pc:spChg chg="del">
          <ac:chgData name="Zachary Bischoff" userId="b247343c-d733-46b3-88a8-3df0b69c363d" providerId="ADAL" clId="{3AE44BE9-0026-4F47-8639-6E286B0F8D62}" dt="2018-05-31T22:36:26.424" v="0" actId="14100"/>
          <ac:spMkLst>
            <pc:docMk/>
            <pc:sldMk cId="1567655970" sldId="272"/>
            <ac:spMk id="3" creationId="{6DE75547-B323-434C-9A4D-65D534D1167F}"/>
          </ac:spMkLst>
        </pc:spChg>
        <pc:spChg chg="add del mod">
          <ac:chgData name="Zachary Bischoff" userId="b247343c-d733-46b3-88a8-3df0b69c363d" providerId="ADAL" clId="{3AE44BE9-0026-4F47-8639-6E286B0F8D62}" dt="2018-05-31T22:42:15.058" v="41" actId="14100"/>
          <ac:spMkLst>
            <pc:docMk/>
            <pc:sldMk cId="1567655970" sldId="272"/>
            <ac:spMk id="6" creationId="{E0355DA2-25E7-4739-82DC-3C229B258AA4}"/>
          </ac:spMkLst>
        </pc:spChg>
        <pc:graphicFrameChg chg="add del mod">
          <ac:chgData name="Zachary Bischoff" userId="b247343c-d733-46b3-88a8-3df0b69c363d" providerId="ADAL" clId="{3AE44BE9-0026-4F47-8639-6E286B0F8D62}" dt="2018-05-31T22:37:40.330" v="1" actId="478"/>
          <ac:graphicFrameMkLst>
            <pc:docMk/>
            <pc:sldMk cId="1567655970" sldId="272"/>
            <ac:graphicFrameMk id="4" creationId="{D31CF490-DC68-43C0-88D6-6D00A7A7EE33}"/>
          </ac:graphicFrameMkLst>
        </pc:graphicFrameChg>
        <pc:graphicFrameChg chg="add del mod">
          <ac:chgData name="Zachary Bischoff" userId="b247343c-d733-46b3-88a8-3df0b69c363d" providerId="ADAL" clId="{3AE44BE9-0026-4F47-8639-6E286B0F8D62}" dt="2018-05-31T22:39:22.027" v="3" actId="14100"/>
          <ac:graphicFrameMkLst>
            <pc:docMk/>
            <pc:sldMk cId="1567655970" sldId="272"/>
            <ac:graphicFrameMk id="7" creationId="{8EC322D8-5399-4BBB-9A59-1F5316D19000}"/>
          </ac:graphicFrameMkLst>
        </pc:graphicFrameChg>
        <pc:graphicFrameChg chg="add del mod">
          <ac:chgData name="Zachary Bischoff" userId="b247343c-d733-46b3-88a8-3df0b69c363d" providerId="ADAL" clId="{3AE44BE9-0026-4F47-8639-6E286B0F8D62}" dt="2018-05-31T22:39:38.945" v="5" actId="14100"/>
          <ac:graphicFrameMkLst>
            <pc:docMk/>
            <pc:sldMk cId="1567655970" sldId="272"/>
            <ac:graphicFrameMk id="8" creationId="{AD5E0970-E5F1-41E9-8AE4-AB0D9D3ECC6F}"/>
          </ac:graphicFrameMkLst>
        </pc:graphicFrameChg>
        <pc:graphicFrameChg chg="add del mod">
          <ac:chgData name="Zachary Bischoff" userId="b247343c-d733-46b3-88a8-3df0b69c363d" providerId="ADAL" clId="{3AE44BE9-0026-4F47-8639-6E286B0F8D62}" dt="2018-05-31T22:40:00.023" v="13" actId="14100"/>
          <ac:graphicFrameMkLst>
            <pc:docMk/>
            <pc:sldMk cId="1567655970" sldId="272"/>
            <ac:graphicFrameMk id="9" creationId="{0677A083-8C35-4C5B-ACED-B6D15CF2C3D3}"/>
          </ac:graphicFrameMkLst>
        </pc:graphicFrameChg>
        <pc:graphicFrameChg chg="add del mod">
          <ac:chgData name="Zachary Bischoff" userId="b247343c-d733-46b3-88a8-3df0b69c363d" providerId="ADAL" clId="{3AE44BE9-0026-4F47-8639-6E286B0F8D62}" dt="2018-05-31T22:41:06.957" v="24" actId="14100"/>
          <ac:graphicFrameMkLst>
            <pc:docMk/>
            <pc:sldMk cId="1567655970" sldId="272"/>
            <ac:graphicFrameMk id="10" creationId="{93991615-A098-4F66-810E-DED9FB3C9CDC}"/>
          </ac:graphicFrameMkLst>
        </pc:graphicFrameChg>
        <pc:graphicFrameChg chg="add del mod">
          <ac:chgData name="Zachary Bischoff" userId="b247343c-d733-46b3-88a8-3df0b69c363d" providerId="ADAL" clId="{3AE44BE9-0026-4F47-8639-6E286B0F8D62}" dt="2018-05-31T22:41:12.148" v="28" actId="14100"/>
          <ac:graphicFrameMkLst>
            <pc:docMk/>
            <pc:sldMk cId="1567655970" sldId="272"/>
            <ac:graphicFrameMk id="11" creationId="{D658B99B-EDA5-4B5C-AF28-1771C545CF1E}"/>
          </ac:graphicFrameMkLst>
        </pc:graphicFrameChg>
        <pc:graphicFrameChg chg="add del mod">
          <ac:chgData name="Zachary Bischoff" userId="b247343c-d733-46b3-88a8-3df0b69c363d" providerId="ADAL" clId="{3AE44BE9-0026-4F47-8639-6E286B0F8D62}" dt="2018-05-31T22:41:22.300" v="34" actId="14100"/>
          <ac:graphicFrameMkLst>
            <pc:docMk/>
            <pc:sldMk cId="1567655970" sldId="272"/>
            <ac:graphicFrameMk id="12" creationId="{5483B719-B21E-47DE-B16E-5CDB2E4018E3}"/>
          </ac:graphicFrameMkLst>
        </pc:graphicFrameChg>
        <pc:graphicFrameChg chg="add del mod">
          <ac:chgData name="Zachary Bischoff" userId="b247343c-d733-46b3-88a8-3df0b69c363d" providerId="ADAL" clId="{3AE44BE9-0026-4F47-8639-6E286B0F8D62}" dt="2018-05-31T22:42:10.711" v="38" actId="14100"/>
          <ac:graphicFrameMkLst>
            <pc:docMk/>
            <pc:sldMk cId="1567655970" sldId="272"/>
            <ac:graphicFrameMk id="13" creationId="{A1864554-6E61-4696-BBE2-280C756924BD}"/>
          </ac:graphicFrameMkLst>
        </pc:graphicFrameChg>
        <pc:graphicFrameChg chg="add del mod">
          <ac:chgData name="Zachary Bischoff" userId="b247343c-d733-46b3-88a8-3df0b69c363d" providerId="ADAL" clId="{3AE44BE9-0026-4F47-8639-6E286B0F8D62}" dt="2018-05-31T22:55:35.983" v="51" actId="478"/>
          <ac:graphicFrameMkLst>
            <pc:docMk/>
            <pc:sldMk cId="1567655970" sldId="272"/>
            <ac:graphicFrameMk id="14" creationId="{03CF26D1-0AF1-464B-AF48-714EC739FE0E}"/>
          </ac:graphicFrameMkLst>
        </pc:graphicFrameChg>
        <pc:graphicFrameChg chg="add del mod">
          <ac:chgData name="Zachary Bischoff" userId="b247343c-d733-46b3-88a8-3df0b69c363d" providerId="ADAL" clId="{3AE44BE9-0026-4F47-8639-6E286B0F8D62}" dt="2018-05-31T22:55:38.138" v="52" actId="478"/>
          <ac:graphicFrameMkLst>
            <pc:docMk/>
            <pc:sldMk cId="1567655970" sldId="272"/>
            <ac:graphicFrameMk id="15" creationId="{B0DCFDCC-2C7D-49AB-BE5D-0F87BF60A4BB}"/>
          </ac:graphicFrameMkLst>
        </pc:graphicFrameChg>
        <pc:graphicFrameChg chg="add mod">
          <ac:chgData name="Zachary Bischoff" userId="b247343c-d733-46b3-88a8-3df0b69c363d" providerId="ADAL" clId="{3AE44BE9-0026-4F47-8639-6E286B0F8D62}" dt="2018-05-31T22:56:36.392" v="61" actId="14100"/>
          <ac:graphicFrameMkLst>
            <pc:docMk/>
            <pc:sldMk cId="1567655970" sldId="272"/>
            <ac:graphicFrameMk id="16" creationId="{4BAC0AEE-9FBF-4E50-88A3-44479FADE533}"/>
          </ac:graphicFrameMkLst>
        </pc:graphicFrameChg>
        <pc:graphicFrameChg chg="add mod">
          <ac:chgData name="Zachary Bischoff" userId="b247343c-d733-46b3-88a8-3df0b69c363d" providerId="ADAL" clId="{3AE44BE9-0026-4F47-8639-6E286B0F8D62}" dt="2018-05-31T22:56:58.196" v="65" actId="14100"/>
          <ac:graphicFrameMkLst>
            <pc:docMk/>
            <pc:sldMk cId="1567655970" sldId="272"/>
            <ac:graphicFrameMk id="17" creationId="{31077A70-1A88-41E3-A9BE-B995E89C458B}"/>
          </ac:graphicFrameMkLst>
        </pc:graphicFrameChg>
      </pc:sldChg>
    </pc:docChg>
  </pc:docChgLst>
  <pc:docChgLst>
    <pc:chgData name="lwharton" userId="S::lwharton@knights.ucf.edu::fd8a2a3d-181b-41d0-8ba3-b52bfe072dcf" providerId="AD" clId="Web-{5FD649C6-0F70-4A6C-AA77-ED305BA3955C}"/>
    <pc:docChg chg="modSld">
      <pc:chgData name="lwharton" userId="S::lwharton@knights.ucf.edu::fd8a2a3d-181b-41d0-8ba3-b52bfe072dcf" providerId="AD" clId="Web-{5FD649C6-0F70-4A6C-AA77-ED305BA3955C}" dt="2018-05-31T22:37:41.971" v="317"/>
      <pc:docMkLst>
        <pc:docMk/>
      </pc:docMkLst>
      <pc:sldChg chg="addSp modSp">
        <pc:chgData name="lwharton" userId="S::lwharton@knights.ucf.edu::fd8a2a3d-181b-41d0-8ba3-b52bfe072dcf" providerId="AD" clId="Web-{5FD649C6-0F70-4A6C-AA77-ED305BA3955C}" dt="2018-05-31T22:37:41.971" v="317"/>
        <pc:sldMkLst>
          <pc:docMk/>
          <pc:sldMk cId="846883188" sldId="293"/>
        </pc:sldMkLst>
        <pc:spChg chg="mod">
          <ac:chgData name="lwharton" userId="S::lwharton@knights.ucf.edu::fd8a2a3d-181b-41d0-8ba3-b52bfe072dcf" providerId="AD" clId="Web-{5FD649C6-0F70-4A6C-AA77-ED305BA3955C}" dt="2018-05-31T22:20:40.527" v="48" actId="14100"/>
          <ac:spMkLst>
            <pc:docMk/>
            <pc:sldMk cId="846883188" sldId="293"/>
            <ac:spMk id="2" creationId="{F0B88D39-5EF9-4281-9A7C-43E6837C865E}"/>
          </ac:spMkLst>
        </pc:spChg>
        <pc:spChg chg="add mod">
          <ac:chgData name="lwharton" userId="S::lwharton@knights.ucf.edu::fd8a2a3d-181b-41d0-8ba3-b52bfe072dcf" providerId="AD" clId="Web-{5FD649C6-0F70-4A6C-AA77-ED305BA3955C}" dt="2018-05-31T22:35:20.949" v="256" actId="1076"/>
          <ac:spMkLst>
            <pc:docMk/>
            <pc:sldMk cId="846883188" sldId="293"/>
            <ac:spMk id="3" creationId="{9ACEFD6F-126D-4942-AA9F-FA34AED2EE4A}"/>
          </ac:spMkLst>
        </pc:spChg>
        <pc:graphicFrameChg chg="mod modGraphic">
          <ac:chgData name="lwharton" userId="S::lwharton@knights.ucf.edu::fd8a2a3d-181b-41d0-8ba3-b52bfe072dcf" providerId="AD" clId="Web-{5FD649C6-0F70-4A6C-AA77-ED305BA3955C}" dt="2018-05-31T22:37:41.971" v="317"/>
          <ac:graphicFrameMkLst>
            <pc:docMk/>
            <pc:sldMk cId="846883188" sldId="293"/>
            <ac:graphicFrameMk id="6" creationId="{8834B456-EB87-4BAA-9DDE-DFEBE70693A4}"/>
          </ac:graphicFrameMkLst>
        </pc:graphicFrameChg>
      </pc:sldChg>
    </pc:docChg>
  </pc:docChgLst>
  <pc:docChgLst>
    <pc:chgData name="Devin Goldstein" userId="4a1efffc-68cc-4b6b-9939-e8acd719ffc5" providerId="ADAL" clId="{BA71F9C3-CEA8-324D-B940-81D8A849F2DB}"/>
    <pc:docChg chg="custSel addSld modSld">
      <pc:chgData name="Devin Goldstein" userId="4a1efffc-68cc-4b6b-9939-e8acd719ffc5" providerId="ADAL" clId="{BA71F9C3-CEA8-324D-B940-81D8A849F2DB}" dt="2018-06-01T00:09:47.999" v="1484" actId="2085"/>
      <pc:docMkLst>
        <pc:docMk/>
      </pc:docMkLst>
      <pc:sldChg chg="modSp">
        <pc:chgData name="Devin Goldstein" userId="4a1efffc-68cc-4b6b-9939-e8acd719ffc5" providerId="ADAL" clId="{BA71F9C3-CEA8-324D-B940-81D8A849F2DB}" dt="2018-05-31T17:06:24.957" v="330" actId="20577"/>
        <pc:sldMkLst>
          <pc:docMk/>
          <pc:sldMk cId="316432237" sldId="263"/>
        </pc:sldMkLst>
        <pc:spChg chg="mod">
          <ac:chgData name="Devin Goldstein" userId="4a1efffc-68cc-4b6b-9939-e8acd719ffc5" providerId="ADAL" clId="{BA71F9C3-CEA8-324D-B940-81D8A849F2DB}" dt="2018-05-31T17:06:24.957" v="330" actId="20577"/>
          <ac:spMkLst>
            <pc:docMk/>
            <pc:sldMk cId="316432237" sldId="263"/>
            <ac:spMk id="3" creationId="{9A94F90E-3541-4E84-A83A-03DFE446B7C7}"/>
          </ac:spMkLst>
        </pc:spChg>
      </pc:sldChg>
      <pc:sldChg chg="addSp delSp modSp">
        <pc:chgData name="Devin Goldstein" userId="4a1efffc-68cc-4b6b-9939-e8acd719ffc5" providerId="ADAL" clId="{BA71F9C3-CEA8-324D-B940-81D8A849F2DB}" dt="2018-06-01T00:07:02.470" v="1480" actId="27636"/>
        <pc:sldMkLst>
          <pc:docMk/>
          <pc:sldMk cId="1504556073" sldId="266"/>
        </pc:sldMkLst>
        <pc:spChg chg="mod">
          <ac:chgData name="Devin Goldstein" userId="4a1efffc-68cc-4b6b-9939-e8acd719ffc5" providerId="ADAL" clId="{BA71F9C3-CEA8-324D-B940-81D8A849F2DB}" dt="2018-05-31T17:41:32.258" v="596" actId="20577"/>
          <ac:spMkLst>
            <pc:docMk/>
            <pc:sldMk cId="1504556073" sldId="266"/>
            <ac:spMk id="2" creationId="{387D58B5-5175-4E73-AFBB-51957323F45A}"/>
          </ac:spMkLst>
        </pc:spChg>
        <pc:spChg chg="mod">
          <ac:chgData name="Devin Goldstein" userId="4a1efffc-68cc-4b6b-9939-e8acd719ffc5" providerId="ADAL" clId="{BA71F9C3-CEA8-324D-B940-81D8A849F2DB}" dt="2018-06-01T00:07:02.470" v="1480" actId="27636"/>
          <ac:spMkLst>
            <pc:docMk/>
            <pc:sldMk cId="1504556073" sldId="266"/>
            <ac:spMk id="3" creationId="{66642551-51DF-465D-88BF-45C035E424E9}"/>
          </ac:spMkLst>
        </pc:spChg>
        <pc:spChg chg="mod">
          <ac:chgData name="Devin Goldstein" userId="4a1efffc-68cc-4b6b-9939-e8acd719ffc5" providerId="ADAL" clId="{BA71F9C3-CEA8-324D-B940-81D8A849F2DB}" dt="2018-06-01T00:04:58.632" v="1404" actId="20577"/>
          <ac:spMkLst>
            <pc:docMk/>
            <pc:sldMk cId="1504556073" sldId="266"/>
            <ac:spMk id="4" creationId="{26C80467-4564-4850-BC36-8ED135EF485F}"/>
          </ac:spMkLst>
        </pc:spChg>
        <pc:spChg chg="del mod">
          <ac:chgData name="Devin Goldstein" userId="4a1efffc-68cc-4b6b-9939-e8acd719ffc5" providerId="ADAL" clId="{BA71F9C3-CEA8-324D-B940-81D8A849F2DB}" dt="2018-05-31T16:59:13.763" v="218" actId="931"/>
          <ac:spMkLst>
            <pc:docMk/>
            <pc:sldMk cId="1504556073" sldId="266"/>
            <ac:spMk id="6" creationId="{9425B627-6F59-4E39-8709-EB24895C4DC6}"/>
          </ac:spMkLst>
        </pc:spChg>
        <pc:picChg chg="add mod">
          <ac:chgData name="Devin Goldstein" userId="4a1efffc-68cc-4b6b-9939-e8acd719ffc5" providerId="ADAL" clId="{BA71F9C3-CEA8-324D-B940-81D8A849F2DB}" dt="2018-05-31T17:00:06.139" v="219" actId="14100"/>
          <ac:picMkLst>
            <pc:docMk/>
            <pc:sldMk cId="1504556073" sldId="266"/>
            <ac:picMk id="8" creationId="{0A8E1BDB-2572-EE4C-9BF1-0EE77E33D721}"/>
          </ac:picMkLst>
        </pc:picChg>
      </pc:sldChg>
      <pc:sldChg chg="modSp">
        <pc:chgData name="Devin Goldstein" userId="4a1efffc-68cc-4b6b-9939-e8acd719ffc5" providerId="ADAL" clId="{BA71F9C3-CEA8-324D-B940-81D8A849F2DB}" dt="2018-05-31T16:57:47.026" v="216" actId="1035"/>
        <pc:sldMkLst>
          <pc:docMk/>
          <pc:sldMk cId="1037788639" sldId="267"/>
        </pc:sldMkLst>
        <pc:spChg chg="mod">
          <ac:chgData name="Devin Goldstein" userId="4a1efffc-68cc-4b6b-9939-e8acd719ffc5" providerId="ADAL" clId="{BA71F9C3-CEA8-324D-B940-81D8A849F2DB}" dt="2018-05-31T16:57:47.026" v="216" actId="1035"/>
          <ac:spMkLst>
            <pc:docMk/>
            <pc:sldMk cId="1037788639" sldId="267"/>
            <ac:spMk id="2" creationId="{A3E72C64-5429-4560-8228-C97EDD49B34F}"/>
          </ac:spMkLst>
        </pc:spChg>
        <pc:spChg chg="mod">
          <ac:chgData name="Devin Goldstein" userId="4a1efffc-68cc-4b6b-9939-e8acd719ffc5" providerId="ADAL" clId="{BA71F9C3-CEA8-324D-B940-81D8A849F2DB}" dt="2018-05-31T16:57:43.979" v="214" actId="1037"/>
          <ac:spMkLst>
            <pc:docMk/>
            <pc:sldMk cId="1037788639" sldId="267"/>
            <ac:spMk id="3" creationId="{303A7125-9837-483B-81DC-40FCEA741626}"/>
          </ac:spMkLst>
        </pc:spChg>
      </pc:sldChg>
      <pc:sldChg chg="modSp">
        <pc:chgData name="Devin Goldstein" userId="4a1efffc-68cc-4b6b-9939-e8acd719ffc5" providerId="ADAL" clId="{BA71F9C3-CEA8-324D-B940-81D8A849F2DB}" dt="2018-05-31T17:57:04.914" v="1370" actId="20577"/>
        <pc:sldMkLst>
          <pc:docMk/>
          <pc:sldMk cId="4204642884" sldId="269"/>
        </pc:sldMkLst>
        <pc:spChg chg="mod">
          <ac:chgData name="Devin Goldstein" userId="4a1efffc-68cc-4b6b-9939-e8acd719ffc5" providerId="ADAL" clId="{BA71F9C3-CEA8-324D-B940-81D8A849F2DB}" dt="2018-05-31T17:57:04.914" v="1370" actId="20577"/>
          <ac:spMkLst>
            <pc:docMk/>
            <pc:sldMk cId="4204642884" sldId="269"/>
            <ac:spMk id="3" creationId="{9F2004F2-0097-4D3F-B6BE-3A04F0D17D09}"/>
          </ac:spMkLst>
        </pc:spChg>
      </pc:sldChg>
      <pc:sldChg chg="modSp">
        <pc:chgData name="Devin Goldstein" userId="4a1efffc-68cc-4b6b-9939-e8acd719ffc5" providerId="ADAL" clId="{BA71F9C3-CEA8-324D-B940-81D8A849F2DB}" dt="2018-05-31T17:34:17.960" v="331" actId="20577"/>
        <pc:sldMkLst>
          <pc:docMk/>
          <pc:sldMk cId="126729240" sldId="271"/>
        </pc:sldMkLst>
        <pc:spChg chg="mod">
          <ac:chgData name="Devin Goldstein" userId="4a1efffc-68cc-4b6b-9939-e8acd719ffc5" providerId="ADAL" clId="{BA71F9C3-CEA8-324D-B940-81D8A849F2DB}" dt="2018-05-31T17:34:17.960" v="331" actId="20577"/>
          <ac:spMkLst>
            <pc:docMk/>
            <pc:sldMk cId="126729240" sldId="271"/>
            <ac:spMk id="2" creationId="{98484412-B2DE-4ECA-8435-2579F35DFEB0}"/>
          </ac:spMkLst>
        </pc:spChg>
      </pc:sldChg>
      <pc:sldChg chg="modSp">
        <pc:chgData name="Devin Goldstein" userId="4a1efffc-68cc-4b6b-9939-e8acd719ffc5" providerId="ADAL" clId="{BA71F9C3-CEA8-324D-B940-81D8A849F2DB}" dt="2018-05-31T17:34:31.413" v="368" actId="20577"/>
        <pc:sldMkLst>
          <pc:docMk/>
          <pc:sldMk cId="4158009932" sldId="273"/>
        </pc:sldMkLst>
        <pc:spChg chg="mod">
          <ac:chgData name="Devin Goldstein" userId="4a1efffc-68cc-4b6b-9939-e8acd719ffc5" providerId="ADAL" clId="{BA71F9C3-CEA8-324D-B940-81D8A849F2DB}" dt="2018-05-31T17:34:31.413" v="368" actId="20577"/>
          <ac:spMkLst>
            <pc:docMk/>
            <pc:sldMk cId="4158009932" sldId="273"/>
            <ac:spMk id="3" creationId="{015C06FC-41A1-475D-B734-DBFBB876EBEC}"/>
          </ac:spMkLst>
        </pc:spChg>
      </pc:sldChg>
      <pc:sldChg chg="modSp">
        <pc:chgData name="Devin Goldstein" userId="4a1efffc-68cc-4b6b-9939-e8acd719ffc5" providerId="ADAL" clId="{BA71F9C3-CEA8-324D-B940-81D8A849F2DB}" dt="2018-06-01T00:09:47.999" v="1484" actId="2085"/>
        <pc:sldMkLst>
          <pc:docMk/>
          <pc:sldMk cId="1671709749" sldId="279"/>
        </pc:sldMkLst>
        <pc:picChg chg="mod modCrop">
          <ac:chgData name="Devin Goldstein" userId="4a1efffc-68cc-4b6b-9939-e8acd719ffc5" providerId="ADAL" clId="{BA71F9C3-CEA8-324D-B940-81D8A849F2DB}" dt="2018-06-01T00:09:47.999" v="1484" actId="2085"/>
          <ac:picMkLst>
            <pc:docMk/>
            <pc:sldMk cId="1671709749" sldId="279"/>
            <ac:picMk id="5" creationId="{909FF474-7440-484B-90EE-8D097EA68828}"/>
          </ac:picMkLst>
        </pc:picChg>
      </pc:sldChg>
      <pc:sldChg chg="addSp delSp modSp add">
        <pc:chgData name="Devin Goldstein" userId="4a1efffc-68cc-4b6b-9939-e8acd719ffc5" providerId="ADAL" clId="{BA71F9C3-CEA8-324D-B940-81D8A849F2DB}" dt="2018-06-01T00:05:57.498" v="1479" actId="20577"/>
        <pc:sldMkLst>
          <pc:docMk/>
          <pc:sldMk cId="2837440901" sldId="282"/>
        </pc:sldMkLst>
        <pc:spChg chg="mod">
          <ac:chgData name="Devin Goldstein" userId="4a1efffc-68cc-4b6b-9939-e8acd719ffc5" providerId="ADAL" clId="{BA71F9C3-CEA8-324D-B940-81D8A849F2DB}" dt="2018-05-31T17:36:47.323" v="542" actId="20577"/>
          <ac:spMkLst>
            <pc:docMk/>
            <pc:sldMk cId="2837440901" sldId="282"/>
            <ac:spMk id="2" creationId="{387D58B5-5175-4E73-AFBB-51957323F45A}"/>
          </ac:spMkLst>
        </pc:spChg>
        <pc:spChg chg="mod">
          <ac:chgData name="Devin Goldstein" userId="4a1efffc-68cc-4b6b-9939-e8acd719ffc5" providerId="ADAL" clId="{BA71F9C3-CEA8-324D-B940-81D8A849F2DB}" dt="2018-06-01T00:05:57.498" v="1479" actId="20577"/>
          <ac:spMkLst>
            <pc:docMk/>
            <pc:sldMk cId="2837440901" sldId="282"/>
            <ac:spMk id="3" creationId="{66642551-51DF-465D-88BF-45C035E424E9}"/>
          </ac:spMkLst>
        </pc:spChg>
        <pc:spChg chg="add del mod">
          <ac:chgData name="Devin Goldstein" userId="4a1efffc-68cc-4b6b-9939-e8acd719ffc5" providerId="ADAL" clId="{BA71F9C3-CEA8-324D-B940-81D8A849F2DB}" dt="2018-05-31T17:41:51.211" v="599" actId="478"/>
          <ac:spMkLst>
            <pc:docMk/>
            <pc:sldMk cId="2837440901" sldId="282"/>
            <ac:spMk id="6" creationId="{7520F7B5-74A4-4141-94E8-75262D1C5CDE}"/>
          </ac:spMkLst>
        </pc:spChg>
      </pc:sldChg>
    </pc:docChg>
  </pc:docChgLst>
  <pc:docChgLst>
    <pc:chgData name="Zachary Bischoff" userId="S::zbischoff@knights.ucf.edu::b247343c-d733-46b3-88a8-3df0b69c363d" providerId="AD" clId="Web-{E2DFEB45-C533-47F2-BF86-E5DE76EE80CF}"/>
    <pc:docChg chg="addSld modSld">
      <pc:chgData name="Zachary Bischoff" userId="S::zbischoff@knights.ucf.edu::b247343c-d733-46b3-88a8-3df0b69c363d" providerId="AD" clId="Web-{E2DFEB45-C533-47F2-BF86-E5DE76EE80CF}" dt="2018-05-31T22:34:37.778" v="983" actId="20577"/>
      <pc:docMkLst>
        <pc:docMk/>
      </pc:docMkLst>
      <pc:sldChg chg="modSp">
        <pc:chgData name="Zachary Bischoff" userId="S::zbischoff@knights.ucf.edu::b247343c-d733-46b3-88a8-3df0b69c363d" providerId="AD" clId="Web-{E2DFEB45-C533-47F2-BF86-E5DE76EE80CF}" dt="2018-05-31T22:05:04.476" v="85" actId="20577"/>
        <pc:sldMkLst>
          <pc:docMk/>
          <pc:sldMk cId="316432237" sldId="263"/>
        </pc:sldMkLst>
        <pc:spChg chg="mod">
          <ac:chgData name="Zachary Bischoff" userId="S::zbischoff@knights.ucf.edu::b247343c-d733-46b3-88a8-3df0b69c363d" providerId="AD" clId="Web-{E2DFEB45-C533-47F2-BF86-E5DE76EE80CF}" dt="2018-05-31T22:05:04.476" v="85" actId="20577"/>
          <ac:spMkLst>
            <pc:docMk/>
            <pc:sldMk cId="316432237" sldId="263"/>
            <ac:spMk id="3" creationId="{9A94F90E-3541-4E84-A83A-03DFE446B7C7}"/>
          </ac:spMkLst>
        </pc:spChg>
      </pc:sldChg>
      <pc:sldChg chg="modSp">
        <pc:chgData name="Zachary Bischoff" userId="S::zbischoff@knights.ucf.edu::b247343c-d733-46b3-88a8-3df0b69c363d" providerId="AD" clId="Web-{E2DFEB45-C533-47F2-BF86-E5DE76EE80CF}" dt="2018-05-31T22:21:03.160" v="977" actId="20577"/>
        <pc:sldMkLst>
          <pc:docMk/>
          <pc:sldMk cId="3849516415" sldId="264"/>
        </pc:sldMkLst>
        <pc:spChg chg="mod">
          <ac:chgData name="Zachary Bischoff" userId="S::zbischoff@knights.ucf.edu::b247343c-d733-46b3-88a8-3df0b69c363d" providerId="AD" clId="Web-{E2DFEB45-C533-47F2-BF86-E5DE76EE80CF}" dt="2018-05-31T22:21:03.160" v="977" actId="20577"/>
          <ac:spMkLst>
            <pc:docMk/>
            <pc:sldMk cId="3849516415" sldId="264"/>
            <ac:spMk id="3" creationId="{62A2E9A9-D098-4477-AB30-35C8F13C6F30}"/>
          </ac:spMkLst>
        </pc:spChg>
      </pc:sldChg>
      <pc:sldChg chg="modSp">
        <pc:chgData name="Zachary Bischoff" userId="S::zbischoff@knights.ucf.edu::b247343c-d733-46b3-88a8-3df0b69c363d" providerId="AD" clId="Web-{E2DFEB45-C533-47F2-BF86-E5DE76EE80CF}" dt="2018-05-31T22:15:36.719" v="625" actId="20577"/>
        <pc:sldMkLst>
          <pc:docMk/>
          <pc:sldMk cId="605571916" sldId="270"/>
        </pc:sldMkLst>
        <pc:spChg chg="mod">
          <ac:chgData name="Zachary Bischoff" userId="S::zbischoff@knights.ucf.edu::b247343c-d733-46b3-88a8-3df0b69c363d" providerId="AD" clId="Web-{E2DFEB45-C533-47F2-BF86-E5DE76EE80CF}" dt="2018-05-31T22:15:36.719" v="625" actId="20577"/>
          <ac:spMkLst>
            <pc:docMk/>
            <pc:sldMk cId="605571916" sldId="270"/>
            <ac:spMk id="3" creationId="{EE5E7138-83D3-4782-B11F-BE489A4B523E}"/>
          </ac:spMkLst>
        </pc:spChg>
      </pc:sldChg>
      <pc:sldChg chg="modSp">
        <pc:chgData name="Zachary Bischoff" userId="S::zbischoff@knights.ucf.edu::b247343c-d733-46b3-88a8-3df0b69c363d" providerId="AD" clId="Web-{E2DFEB45-C533-47F2-BF86-E5DE76EE80CF}" dt="2018-05-31T22:20:06.167" v="968" actId="20577"/>
        <pc:sldMkLst>
          <pc:docMk/>
          <pc:sldMk cId="126729240" sldId="271"/>
        </pc:sldMkLst>
        <pc:spChg chg="mod">
          <ac:chgData name="Zachary Bischoff" userId="S::zbischoff@knights.ucf.edu::b247343c-d733-46b3-88a8-3df0b69c363d" providerId="AD" clId="Web-{E2DFEB45-C533-47F2-BF86-E5DE76EE80CF}" dt="2018-05-31T22:20:06.167" v="968" actId="20577"/>
          <ac:spMkLst>
            <pc:docMk/>
            <pc:sldMk cId="126729240" sldId="271"/>
            <ac:spMk id="3" creationId="{FC57C884-EE95-48AF-8339-846544C8CD39}"/>
          </ac:spMkLst>
        </pc:spChg>
      </pc:sldChg>
      <pc:sldChg chg="modSp">
        <pc:chgData name="Zachary Bischoff" userId="S::zbischoff@knights.ucf.edu::b247343c-d733-46b3-88a8-3df0b69c363d" providerId="AD" clId="Web-{E2DFEB45-C533-47F2-BF86-E5DE76EE80CF}" dt="2018-05-31T22:34:32.762" v="982" actId="20577"/>
        <pc:sldMkLst>
          <pc:docMk/>
          <pc:sldMk cId="1567655970" sldId="272"/>
        </pc:sldMkLst>
        <pc:spChg chg="mod">
          <ac:chgData name="Zachary Bischoff" userId="S::zbischoff@knights.ucf.edu::b247343c-d733-46b3-88a8-3df0b69c363d" providerId="AD" clId="Web-{E2DFEB45-C533-47F2-BF86-E5DE76EE80CF}" dt="2018-05-31T22:34:32.762" v="982" actId="20577"/>
          <ac:spMkLst>
            <pc:docMk/>
            <pc:sldMk cId="1567655970" sldId="272"/>
            <ac:spMk id="3" creationId="{6DE75547-B323-434C-9A4D-65D534D1167F}"/>
          </ac:spMkLst>
        </pc:spChg>
      </pc:sldChg>
      <pc:sldChg chg="addSp delSp modSp">
        <pc:chgData name="Zachary Bischoff" userId="S::zbischoff@knights.ucf.edu::b247343c-d733-46b3-88a8-3df0b69c363d" providerId="AD" clId="Web-{E2DFEB45-C533-47F2-BF86-E5DE76EE80CF}" dt="2018-05-31T21:59:23.884" v="51" actId="1076"/>
        <pc:sldMkLst>
          <pc:docMk/>
          <pc:sldMk cId="3612164143" sldId="274"/>
        </pc:sldMkLst>
        <pc:spChg chg="del">
          <ac:chgData name="Zachary Bischoff" userId="S::zbischoff@knights.ucf.edu::b247343c-d733-46b3-88a8-3df0b69c363d" providerId="AD" clId="Web-{E2DFEB45-C533-47F2-BF86-E5DE76EE80CF}" dt="2018-05-31T21:57:15.832" v="0" actId="1076"/>
          <ac:spMkLst>
            <pc:docMk/>
            <pc:sldMk cId="3612164143" sldId="274"/>
            <ac:spMk id="3" creationId="{3CE0D21A-D363-473F-9D58-04B625957207}"/>
          </ac:spMkLst>
        </pc:spChg>
        <pc:picChg chg="add del mod">
          <ac:chgData name="Zachary Bischoff" userId="S::zbischoff@knights.ucf.edu::b247343c-d733-46b3-88a8-3df0b69c363d" providerId="AD" clId="Web-{E2DFEB45-C533-47F2-BF86-E5DE76EE80CF}" dt="2018-05-31T21:57:38.067" v="6" actId="1076"/>
          <ac:picMkLst>
            <pc:docMk/>
            <pc:sldMk cId="3612164143" sldId="274"/>
            <ac:picMk id="6" creationId="{07F6749C-D524-492B-9DF1-A6DD190BA938}"/>
          </ac:picMkLst>
        </pc:picChg>
        <pc:picChg chg="add mod ord">
          <ac:chgData name="Zachary Bischoff" userId="S::zbischoff@knights.ucf.edu::b247343c-d733-46b3-88a8-3df0b69c363d" providerId="AD" clId="Web-{E2DFEB45-C533-47F2-BF86-E5DE76EE80CF}" dt="2018-05-31T21:59:23.884" v="51" actId="1076"/>
          <ac:picMkLst>
            <pc:docMk/>
            <pc:sldMk cId="3612164143" sldId="274"/>
            <ac:picMk id="17" creationId="{EF347F62-A423-4BD4-9B89-9E2784E33563}"/>
          </ac:picMkLst>
        </pc:picChg>
      </pc:sldChg>
      <pc:sldChg chg="modSp">
        <pc:chgData name="Zachary Bischoff" userId="S::zbischoff@knights.ucf.edu::b247343c-d733-46b3-88a8-3df0b69c363d" providerId="AD" clId="Web-{E2DFEB45-C533-47F2-BF86-E5DE76EE80CF}" dt="2018-05-31T22:08:26.578" v="246" actId="20577"/>
        <pc:sldMkLst>
          <pc:docMk/>
          <pc:sldMk cId="1671709749" sldId="279"/>
        </pc:sldMkLst>
        <pc:spChg chg="mod">
          <ac:chgData name="Zachary Bischoff" userId="S::zbischoff@knights.ucf.edu::b247343c-d733-46b3-88a8-3df0b69c363d" providerId="AD" clId="Web-{E2DFEB45-C533-47F2-BF86-E5DE76EE80CF}" dt="2018-05-31T22:08:26.578" v="246" actId="20577"/>
          <ac:spMkLst>
            <pc:docMk/>
            <pc:sldMk cId="1671709749" sldId="279"/>
            <ac:spMk id="3" creationId="{3D1B01B2-DCA5-4D78-9C2D-64874D950ED9}"/>
          </ac:spMkLst>
        </pc:spChg>
      </pc:sldChg>
      <pc:sldChg chg="modSp">
        <pc:chgData name="Zachary Bischoff" userId="S::zbischoff@knights.ucf.edu::b247343c-d733-46b3-88a8-3df0b69c363d" providerId="AD" clId="Web-{E2DFEB45-C533-47F2-BF86-E5DE76EE80CF}" dt="2018-05-31T22:03:16.299" v="54" actId="20577"/>
        <pc:sldMkLst>
          <pc:docMk/>
          <pc:sldMk cId="2306103610" sldId="289"/>
        </pc:sldMkLst>
        <pc:spChg chg="mod">
          <ac:chgData name="Zachary Bischoff" userId="S::zbischoff@knights.ucf.edu::b247343c-d733-46b3-88a8-3df0b69c363d" providerId="AD" clId="Web-{E2DFEB45-C533-47F2-BF86-E5DE76EE80CF}" dt="2018-05-31T22:03:16.299" v="54" actId="20577"/>
          <ac:spMkLst>
            <pc:docMk/>
            <pc:sldMk cId="2306103610" sldId="289"/>
            <ac:spMk id="3" creationId="{6E58C7CD-B5DD-47A3-8075-45490E07150C}"/>
          </ac:spMkLst>
        </pc:spChg>
      </pc:sldChg>
      <pc:sldChg chg="addSp delSp modSp new">
        <pc:chgData name="Zachary Bischoff" userId="S::zbischoff@knights.ucf.edu::b247343c-d733-46b3-88a8-3df0b69c363d" providerId="AD" clId="Web-{E2DFEB45-C533-47F2-BF86-E5DE76EE80CF}" dt="2018-05-31T21:58:58.867" v="47" actId="1076"/>
        <pc:sldMkLst>
          <pc:docMk/>
          <pc:sldMk cId="1725694493" sldId="292"/>
        </pc:sldMkLst>
        <pc:spChg chg="mod">
          <ac:chgData name="Zachary Bischoff" userId="S::zbischoff@knights.ucf.edu::b247343c-d733-46b3-88a8-3df0b69c363d" providerId="AD" clId="Web-{E2DFEB45-C533-47F2-BF86-E5DE76EE80CF}" dt="2018-05-31T21:58:01.068" v="36" actId="20577"/>
          <ac:spMkLst>
            <pc:docMk/>
            <pc:sldMk cId="1725694493" sldId="292"/>
            <ac:spMk id="2" creationId="{D83B5F02-E72A-4D83-9E12-DC09537E63B2}"/>
          </ac:spMkLst>
        </pc:spChg>
        <pc:spChg chg="add del">
          <ac:chgData name="Zachary Bischoff" userId="S::zbischoff@knights.ucf.edu::b247343c-d733-46b3-88a8-3df0b69c363d" providerId="AD" clId="Web-{E2DFEB45-C533-47F2-BF86-E5DE76EE80CF}" dt="2018-05-31T21:58:48.507" v="45" actId="1076"/>
          <ac:spMkLst>
            <pc:docMk/>
            <pc:sldMk cId="1725694493" sldId="292"/>
            <ac:spMk id="3" creationId="{04C74280-00DC-4657-B384-0D3FB15F9278}"/>
          </ac:spMkLst>
        </pc:spChg>
        <pc:picChg chg="add del mod ord modCrop">
          <ac:chgData name="Zachary Bischoff" userId="S::zbischoff@knights.ucf.edu::b247343c-d733-46b3-88a8-3df0b69c363d" providerId="AD" clId="Web-{E2DFEB45-C533-47F2-BF86-E5DE76EE80CF}" dt="2018-05-31T21:58:32.882" v="44" actId="1076"/>
          <ac:picMkLst>
            <pc:docMk/>
            <pc:sldMk cId="1725694493" sldId="292"/>
            <ac:picMk id="4" creationId="{506AA850-A5A7-42EE-95EC-FF7E4D175F12}"/>
          </ac:picMkLst>
        </pc:picChg>
        <pc:picChg chg="add mod ord">
          <ac:chgData name="Zachary Bischoff" userId="S::zbischoff@knights.ucf.edu::b247343c-d733-46b3-88a8-3df0b69c363d" providerId="AD" clId="Web-{E2DFEB45-C533-47F2-BF86-E5DE76EE80CF}" dt="2018-05-31T21:58:58.867" v="47" actId="1076"/>
          <ac:picMkLst>
            <pc:docMk/>
            <pc:sldMk cId="1725694493" sldId="292"/>
            <ac:picMk id="8" creationId="{C7ADED20-A907-48A1-8639-F9020F5E9538}"/>
          </ac:picMkLst>
        </pc:picChg>
      </pc:sldChg>
    </pc:docChg>
  </pc:docChgLst>
  <pc:docChgLst>
    <pc:chgData name="lwharton" userId="S::lwharton@knights.ucf.edu::fd8a2a3d-181b-41d0-8ba3-b52bfe072dcf" providerId="AD" clId="Web-{80D9A438-75DC-4E15-AA4F-7B380D7A1589}"/>
    <pc:docChg chg="modSld sldOrd">
      <pc:chgData name="lwharton" userId="S::lwharton@knights.ucf.edu::fd8a2a3d-181b-41d0-8ba3-b52bfe072dcf" providerId="AD" clId="Web-{80D9A438-75DC-4E15-AA4F-7B380D7A1589}" dt="2018-05-27T00:20:09.825" v="141"/>
      <pc:docMkLst>
        <pc:docMk/>
      </pc:docMkLst>
      <pc:sldChg chg="addSp modSp">
        <pc:chgData name="lwharton" userId="S::lwharton@knights.ucf.edu::fd8a2a3d-181b-41d0-8ba3-b52bfe072dcf" providerId="AD" clId="Web-{80D9A438-75DC-4E15-AA4F-7B380D7A1589}" dt="2018-05-27T00:16:43.682" v="140" actId="20577"/>
        <pc:sldMkLst>
          <pc:docMk/>
          <pc:sldMk cId="1213704822" sldId="259"/>
        </pc:sldMkLst>
        <pc:spChg chg="mod">
          <ac:chgData name="lwharton" userId="S::lwharton@knights.ucf.edu::fd8a2a3d-181b-41d0-8ba3-b52bfe072dcf" providerId="AD" clId="Web-{80D9A438-75DC-4E15-AA4F-7B380D7A1589}" dt="2018-05-26T23:39:54.397" v="52" actId="1076"/>
          <ac:spMkLst>
            <pc:docMk/>
            <pc:sldMk cId="1213704822" sldId="259"/>
            <ac:spMk id="3" creationId="{2E31CAB8-71AF-4123-B685-F22C1E920D32}"/>
          </ac:spMkLst>
        </pc:spChg>
        <pc:spChg chg="add mod">
          <ac:chgData name="lwharton" userId="S::lwharton@knights.ucf.edu::fd8a2a3d-181b-41d0-8ba3-b52bfe072dcf" providerId="AD" clId="Web-{80D9A438-75DC-4E15-AA4F-7B380D7A1589}" dt="2018-05-27T00:16:02.166" v="134" actId="20577"/>
          <ac:spMkLst>
            <pc:docMk/>
            <pc:sldMk cId="1213704822" sldId="259"/>
            <ac:spMk id="5" creationId="{EC925493-B147-48A2-84F8-F102F3048DAA}"/>
          </ac:spMkLst>
        </pc:spChg>
        <pc:spChg chg="add mod">
          <ac:chgData name="lwharton" userId="S::lwharton@knights.ucf.edu::fd8a2a3d-181b-41d0-8ba3-b52bfe072dcf" providerId="AD" clId="Web-{80D9A438-75DC-4E15-AA4F-7B380D7A1589}" dt="2018-05-26T23:40:40.179" v="70" actId="20577"/>
          <ac:spMkLst>
            <pc:docMk/>
            <pc:sldMk cId="1213704822" sldId="259"/>
            <ac:spMk id="6" creationId="{8BBBFF58-CDB8-4F5B-8F18-1418B5970B5E}"/>
          </ac:spMkLst>
        </pc:spChg>
        <pc:spChg chg="add mod">
          <ac:chgData name="lwharton" userId="S::lwharton@knights.ucf.edu::fd8a2a3d-181b-41d0-8ba3-b52bfe072dcf" providerId="AD" clId="Web-{80D9A438-75DC-4E15-AA4F-7B380D7A1589}" dt="2018-05-27T00:16:43.682" v="140" actId="20577"/>
          <ac:spMkLst>
            <pc:docMk/>
            <pc:sldMk cId="1213704822" sldId="259"/>
            <ac:spMk id="7" creationId="{0367FF25-C056-4526-9108-A20EF8A2BE66}"/>
          </ac:spMkLst>
        </pc:spChg>
        <pc:spChg chg="add mod">
          <ac:chgData name="lwharton" userId="S::lwharton@knights.ucf.edu::fd8a2a3d-181b-41d0-8ba3-b52bfe072dcf" providerId="AD" clId="Web-{80D9A438-75DC-4E15-AA4F-7B380D7A1589}" dt="2018-05-26T23:41:57.147" v="83" actId="20577"/>
          <ac:spMkLst>
            <pc:docMk/>
            <pc:sldMk cId="1213704822" sldId="259"/>
            <ac:spMk id="8" creationId="{2B161FFE-1C57-4498-9240-F7A43BFF296B}"/>
          </ac:spMkLst>
        </pc:spChg>
        <pc:spChg chg="add mod">
          <ac:chgData name="lwharton" userId="S::lwharton@knights.ucf.edu::fd8a2a3d-181b-41d0-8ba3-b52bfe072dcf" providerId="AD" clId="Web-{80D9A438-75DC-4E15-AA4F-7B380D7A1589}" dt="2018-05-26T23:44:24.725" v="114" actId="14100"/>
          <ac:spMkLst>
            <pc:docMk/>
            <pc:sldMk cId="1213704822" sldId="259"/>
            <ac:spMk id="9" creationId="{2529200E-5D0C-4E67-B8C0-A3E76D5E6F5F}"/>
          </ac:spMkLst>
        </pc:spChg>
        <pc:spChg chg="add mod">
          <ac:chgData name="lwharton" userId="S::lwharton@knights.ucf.edu::fd8a2a3d-181b-41d0-8ba3-b52bfe072dcf" providerId="AD" clId="Web-{80D9A438-75DC-4E15-AA4F-7B380D7A1589}" dt="2018-05-26T23:42:23.538" v="96" actId="20577"/>
          <ac:spMkLst>
            <pc:docMk/>
            <pc:sldMk cId="1213704822" sldId="259"/>
            <ac:spMk id="10" creationId="{5099320D-B9E6-47F8-B196-4AFA60A48569}"/>
          </ac:spMkLst>
        </pc:spChg>
        <pc:spChg chg="add mod">
          <ac:chgData name="lwharton" userId="S::lwharton@knights.ucf.edu::fd8a2a3d-181b-41d0-8ba3-b52bfe072dcf" providerId="AD" clId="Web-{80D9A438-75DC-4E15-AA4F-7B380D7A1589}" dt="2018-05-26T23:55:19.585" v="121" actId="14100"/>
          <ac:spMkLst>
            <pc:docMk/>
            <pc:sldMk cId="1213704822" sldId="259"/>
            <ac:spMk id="11" creationId="{AFB5BFED-ED66-4969-B169-A8BF40751BCD}"/>
          </ac:spMkLst>
        </pc:spChg>
        <pc:spChg chg="add mod">
          <ac:chgData name="lwharton" userId="S::lwharton@knights.ucf.edu::fd8a2a3d-181b-41d0-8ba3-b52bfe072dcf" providerId="AD" clId="Web-{80D9A438-75DC-4E15-AA4F-7B380D7A1589}" dt="2018-05-26T23:45:05.272" v="117" actId="14100"/>
          <ac:spMkLst>
            <pc:docMk/>
            <pc:sldMk cId="1213704822" sldId="259"/>
            <ac:spMk id="12" creationId="{FBC757BC-2164-4D4B-B3C4-A2ECCA5881F1}"/>
          </ac:spMkLst>
        </pc:spChg>
        <pc:spChg chg="add mod">
          <ac:chgData name="lwharton" userId="S::lwharton@knights.ucf.edu::fd8a2a3d-181b-41d0-8ba3-b52bfe072dcf" providerId="AD" clId="Web-{80D9A438-75DC-4E15-AA4F-7B380D7A1589}" dt="2018-05-26T23:45:12.491" v="118" actId="14100"/>
          <ac:spMkLst>
            <pc:docMk/>
            <pc:sldMk cId="1213704822" sldId="259"/>
            <ac:spMk id="13" creationId="{B67B4569-DE6B-40F8-BB48-A6244EBFF792}"/>
          </ac:spMkLst>
        </pc:spChg>
        <pc:spChg chg="add mod">
          <ac:chgData name="lwharton" userId="S::lwharton@knights.ucf.edu::fd8a2a3d-181b-41d0-8ba3-b52bfe072dcf" providerId="AD" clId="Web-{80D9A438-75DC-4E15-AA4F-7B380D7A1589}" dt="2018-05-26T23:45:20.491" v="119" actId="14100"/>
          <ac:spMkLst>
            <pc:docMk/>
            <pc:sldMk cId="1213704822" sldId="259"/>
            <ac:spMk id="14" creationId="{19513557-8857-483C-BBD2-765A0ABF94DA}"/>
          </ac:spMkLst>
        </pc:spChg>
      </pc:sldChg>
      <pc:sldChg chg="ord">
        <pc:chgData name="lwharton" userId="S::lwharton@knights.ucf.edu::fd8a2a3d-181b-41d0-8ba3-b52bfe072dcf" providerId="AD" clId="Web-{80D9A438-75DC-4E15-AA4F-7B380D7A1589}" dt="2018-05-27T00:20:09.825" v="141"/>
        <pc:sldMkLst>
          <pc:docMk/>
          <pc:sldMk cId="3534903621" sldId="261"/>
        </pc:sldMkLst>
      </pc:sldChg>
    </pc:docChg>
  </pc:docChgLst>
  <pc:docChgLst>
    <pc:chgData name="Devin Goldstein" userId="S::devingoldstein@knights.ucf.edu::4a1efffc-68cc-4b6b-9939-e8acd719ffc5" providerId="AD" clId="Web-{428C2429-CDF3-4474-9A7F-A0E2CC517FF8}"/>
    <pc:docChg chg="modSld">
      <pc:chgData name="Devin Goldstein" userId="S::devingoldstein@knights.ucf.edu::4a1efffc-68cc-4b6b-9939-e8acd719ffc5" providerId="AD" clId="Web-{428C2429-CDF3-4474-9A7F-A0E2CC517FF8}" dt="2018-05-30T21:15:25.731" v="35"/>
      <pc:docMkLst>
        <pc:docMk/>
      </pc:docMkLst>
      <pc:sldChg chg="modSp">
        <pc:chgData name="Devin Goldstein" userId="S::devingoldstein@knights.ucf.edu::4a1efffc-68cc-4b6b-9939-e8acd719ffc5" providerId="AD" clId="Web-{428C2429-CDF3-4474-9A7F-A0E2CC517FF8}" dt="2018-05-30T21:13:35.029" v="28" actId="20577"/>
        <pc:sldMkLst>
          <pc:docMk/>
          <pc:sldMk cId="109857222" sldId="256"/>
        </pc:sldMkLst>
        <pc:spChg chg="mod">
          <ac:chgData name="Devin Goldstein" userId="S::devingoldstein@knights.ucf.edu::4a1efffc-68cc-4b6b-9939-e8acd719ffc5" providerId="AD" clId="Web-{428C2429-CDF3-4474-9A7F-A0E2CC517FF8}" dt="2018-05-30T21:13:35.029" v="28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modSp mod modClrScheme chgLayout">
        <pc:chgData name="Devin Goldstein" userId="S::devingoldstein@knights.ucf.edu::4a1efffc-68cc-4b6b-9939-e8acd719ffc5" providerId="AD" clId="Web-{428C2429-CDF3-4474-9A7F-A0E2CC517FF8}" dt="2018-05-30T21:15:25.731" v="35"/>
        <pc:sldMkLst>
          <pc:docMk/>
          <pc:sldMk cId="1504556073" sldId="266"/>
        </pc:sldMkLst>
        <pc:spChg chg="mod ord">
          <ac:chgData name="Devin Goldstein" userId="S::devingoldstein@knights.ucf.edu::4a1efffc-68cc-4b6b-9939-e8acd719ffc5" providerId="AD" clId="Web-{428C2429-CDF3-4474-9A7F-A0E2CC517FF8}" dt="2018-05-30T21:15:25.731" v="35"/>
          <ac:spMkLst>
            <pc:docMk/>
            <pc:sldMk cId="1504556073" sldId="266"/>
            <ac:spMk id="2" creationId="{387D58B5-5175-4E73-AFBB-51957323F45A}"/>
          </ac:spMkLst>
        </pc:spChg>
        <pc:spChg chg="mod ord">
          <ac:chgData name="Devin Goldstein" userId="S::devingoldstein@knights.ucf.edu::4a1efffc-68cc-4b6b-9939-e8acd719ffc5" providerId="AD" clId="Web-{428C2429-CDF3-4474-9A7F-A0E2CC517FF8}" dt="2018-05-30T21:15:25.731" v="35"/>
          <ac:spMkLst>
            <pc:docMk/>
            <pc:sldMk cId="1504556073" sldId="266"/>
            <ac:spMk id="3" creationId="{66642551-51DF-465D-88BF-45C035E424E9}"/>
          </ac:spMkLst>
        </pc:spChg>
        <pc:spChg chg="add mod ord">
          <ac:chgData name="Devin Goldstein" userId="S::devingoldstein@knights.ucf.edu::4a1efffc-68cc-4b6b-9939-e8acd719ffc5" providerId="AD" clId="Web-{428C2429-CDF3-4474-9A7F-A0E2CC517FF8}" dt="2018-05-30T21:15:25.731" v="35"/>
          <ac:spMkLst>
            <pc:docMk/>
            <pc:sldMk cId="1504556073" sldId="266"/>
            <ac:spMk id="4" creationId="{26C80467-4564-4850-BC36-8ED135EF485F}"/>
          </ac:spMkLst>
        </pc:spChg>
        <pc:spChg chg="add mod ord">
          <ac:chgData name="Devin Goldstein" userId="S::devingoldstein@knights.ucf.edu::4a1efffc-68cc-4b6b-9939-e8acd719ffc5" providerId="AD" clId="Web-{428C2429-CDF3-4474-9A7F-A0E2CC517FF8}" dt="2018-05-30T21:15:25.731" v="35"/>
          <ac:spMkLst>
            <pc:docMk/>
            <pc:sldMk cId="1504556073" sldId="266"/>
            <ac:spMk id="5" creationId="{7823345B-0435-4AD9-93C9-3BD418024353}"/>
          </ac:spMkLst>
        </pc:spChg>
        <pc:spChg chg="add mod ord">
          <ac:chgData name="Devin Goldstein" userId="S::devingoldstein@knights.ucf.edu::4a1efffc-68cc-4b6b-9939-e8acd719ffc5" providerId="AD" clId="Web-{428C2429-CDF3-4474-9A7F-A0E2CC517FF8}" dt="2018-05-30T21:15:25.731" v="35"/>
          <ac:spMkLst>
            <pc:docMk/>
            <pc:sldMk cId="1504556073" sldId="266"/>
            <ac:spMk id="6" creationId="{9425B627-6F59-4E39-8709-EB24895C4DC6}"/>
          </ac:spMkLst>
        </pc:spChg>
      </pc:sldChg>
    </pc:docChg>
  </pc:docChgLst>
  <pc:docChgLst>
    <pc:chgData name="Benneth Russ Rejuso" userId="S::bennethr@knights.ucf.edu::6fe9c9d2-11c4-4e69-b454-aac45c519b26" providerId="AD" clId="Web-{00CCD5A7-0990-477C-9510-9C4D1BCBB9CD}"/>
    <pc:docChg chg="addSld delSld modSld">
      <pc:chgData name="Benneth Russ Rejuso" userId="S::bennethr@knights.ucf.edu::6fe9c9d2-11c4-4e69-b454-aac45c519b26" providerId="AD" clId="Web-{00CCD5A7-0990-477C-9510-9C4D1BCBB9CD}" dt="2018-05-27T00:29:10.933" v="1443"/>
      <pc:docMkLst>
        <pc:docMk/>
      </pc:docMkLst>
      <pc:sldChg chg="modSp">
        <pc:chgData name="Benneth Russ Rejuso" userId="S::bennethr@knights.ucf.edu::6fe9c9d2-11c4-4e69-b454-aac45c519b26" providerId="AD" clId="Web-{00CCD5A7-0990-477C-9510-9C4D1BCBB9CD}" dt="2018-05-26T23:08:10.664" v="10" actId="20577"/>
        <pc:sldMkLst>
          <pc:docMk/>
          <pc:sldMk cId="109857222" sldId="256"/>
        </pc:sldMkLst>
        <pc:spChg chg="mod">
          <ac:chgData name="Benneth Russ Rejuso" userId="S::bennethr@knights.ucf.edu::6fe9c9d2-11c4-4e69-b454-aac45c519b26" providerId="AD" clId="Web-{00CCD5A7-0990-477C-9510-9C4D1BCBB9CD}" dt="2018-05-26T23:08:10.664" v="10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6T23:28:11.607" v="645" actId="20577"/>
        <pc:sldMkLst>
          <pc:docMk/>
          <pc:sldMk cId="2589343723" sldId="257"/>
        </pc:sldMkLst>
        <pc:spChg chg="mod">
          <ac:chgData name="Benneth Russ Rejuso" userId="S::bennethr@knights.ucf.edu::6fe9c9d2-11c4-4e69-b454-aac45c519b26" providerId="AD" clId="Web-{00CCD5A7-0990-477C-9510-9C4D1BCBB9CD}" dt="2018-05-26T23:18:54.343" v="402" actId="20577"/>
          <ac:spMkLst>
            <pc:docMk/>
            <pc:sldMk cId="2589343723" sldId="257"/>
            <ac:spMk id="2" creationId="{7BA6BEEC-F583-41B9-9289-1382A46040D3}"/>
          </ac:spMkLst>
        </pc:spChg>
        <pc:spChg chg="mod">
          <ac:chgData name="Benneth Russ Rejuso" userId="S::bennethr@knights.ucf.edu::6fe9c9d2-11c4-4e69-b454-aac45c519b26" providerId="AD" clId="Web-{00CCD5A7-0990-477C-9510-9C4D1BCBB9CD}" dt="2018-05-26T23:28:11.607" v="645" actId="20577"/>
          <ac:spMkLst>
            <pc:docMk/>
            <pc:sldMk cId="2589343723" sldId="257"/>
            <ac:spMk id="6" creationId="{2E815E61-6122-4E2C-AD81-F9B9F2E54A63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7T00:09:52.975" v="1229" actId="20577"/>
        <pc:sldMkLst>
          <pc:docMk/>
          <pc:sldMk cId="3347718727" sldId="258"/>
        </pc:sldMkLst>
        <pc:spChg chg="mod">
          <ac:chgData name="Benneth Russ Rejuso" userId="S::bennethr@knights.ucf.edu::6fe9c9d2-11c4-4e69-b454-aac45c519b26" providerId="AD" clId="Web-{00CCD5A7-0990-477C-9510-9C4D1BCBB9CD}" dt="2018-05-26T23:19:04.421" v="425" actId="20577"/>
          <ac:spMkLst>
            <pc:docMk/>
            <pc:sldMk cId="3347718727" sldId="258"/>
            <ac:spMk id="2" creationId="{3FC3B98A-1BC8-4C78-81D8-3FCC10632F4C}"/>
          </ac:spMkLst>
        </pc:spChg>
        <pc:spChg chg="mod">
          <ac:chgData name="Benneth Russ Rejuso" userId="S::bennethr@knights.ucf.edu::6fe9c9d2-11c4-4e69-b454-aac45c519b26" providerId="AD" clId="Web-{00CCD5A7-0990-477C-9510-9C4D1BCBB9CD}" dt="2018-05-27T00:09:52.975" v="1229" actId="20577"/>
          <ac:spMkLst>
            <pc:docMk/>
            <pc:sldMk cId="3347718727" sldId="258"/>
            <ac:spMk id="7" creationId="{A5EFF61B-9AF8-45F3-93AD-A842C0810BFB}"/>
          </ac:spMkLst>
        </pc:spChg>
      </pc:sldChg>
      <pc:sldChg chg="addSp delSp modSp new del">
        <pc:chgData name="Benneth Russ Rejuso" userId="S::bennethr@knights.ucf.edu::6fe9c9d2-11c4-4e69-b454-aac45c519b26" providerId="AD" clId="Web-{00CCD5A7-0990-477C-9510-9C4D1BCBB9CD}" dt="2018-05-26T23:42:37.828" v="952" actId="20577"/>
        <pc:sldMkLst>
          <pc:docMk/>
          <pc:sldMk cId="1213704822" sldId="259"/>
        </pc:sldMkLst>
        <pc:spChg chg="mod">
          <ac:chgData name="Benneth Russ Rejuso" userId="S::bennethr@knights.ucf.edu::6fe9c9d2-11c4-4e69-b454-aac45c519b26" providerId="AD" clId="Web-{00CCD5A7-0990-477C-9510-9C4D1BCBB9CD}" dt="2018-05-26T23:08:50.602" v="33" actId="20577"/>
          <ac:spMkLst>
            <pc:docMk/>
            <pc:sldMk cId="1213704822" sldId="259"/>
            <ac:spMk id="2" creationId="{99D28035-375A-4FAF-80CF-C08BB32D8392}"/>
          </ac:spMkLst>
        </pc:spChg>
        <pc:spChg chg="add del mod">
          <ac:chgData name="Benneth Russ Rejuso" userId="S::bennethr@knights.ucf.edu::6fe9c9d2-11c4-4e69-b454-aac45c519b26" providerId="AD" clId="Web-{00CCD5A7-0990-477C-9510-9C4D1BCBB9CD}" dt="2018-05-26T23:39:54.037" v="939" actId="20577"/>
          <ac:spMkLst>
            <pc:docMk/>
            <pc:sldMk cId="1213704822" sldId="259"/>
            <ac:spMk id="3" creationId="{2E31CAB8-71AF-4123-B685-F22C1E920D32}"/>
          </ac:spMkLst>
        </pc:spChg>
        <pc:spChg chg="mod">
          <ac:chgData name="Benneth Russ Rejuso" userId="S::bennethr@knights.ucf.edu::6fe9c9d2-11c4-4e69-b454-aac45c519b26" providerId="AD" clId="Web-{00CCD5A7-0990-477C-9510-9C4D1BCBB9CD}" dt="2018-05-26T23:40:42.684" v="942" actId="20577"/>
          <ac:spMkLst>
            <pc:docMk/>
            <pc:sldMk cId="1213704822" sldId="259"/>
            <ac:spMk id="5" creationId="{EC925493-B147-48A2-84F8-F102F3048DAA}"/>
          </ac:spMkLst>
        </pc:spChg>
        <pc:spChg chg="del">
          <ac:chgData name="Benneth Russ Rejuso" userId="S::bennethr@knights.ucf.edu::6fe9c9d2-11c4-4e69-b454-aac45c519b26" providerId="AD" clId="Web-{00CCD5A7-0990-477C-9510-9C4D1BCBB9CD}" dt="2018-05-26T23:41:22.904" v="946" actId="20577"/>
          <ac:spMkLst>
            <pc:docMk/>
            <pc:sldMk cId="1213704822" sldId="259"/>
            <ac:spMk id="6" creationId="{8BBBFF58-CDB8-4F5B-8F18-1418B5970B5E}"/>
          </ac:spMkLst>
        </pc:spChg>
        <pc:spChg chg="mod">
          <ac:chgData name="Benneth Russ Rejuso" userId="S::bennethr@knights.ucf.edu::6fe9c9d2-11c4-4e69-b454-aac45c519b26" providerId="AD" clId="Web-{00CCD5A7-0990-477C-9510-9C4D1BCBB9CD}" dt="2018-05-26T23:40:47.419" v="945" actId="20577"/>
          <ac:spMkLst>
            <pc:docMk/>
            <pc:sldMk cId="1213704822" sldId="259"/>
            <ac:spMk id="7" creationId="{0367FF25-C056-4526-9108-A20EF8A2BE66}"/>
          </ac:spMkLst>
        </pc:spChg>
        <pc:spChg chg="mod">
          <ac:chgData name="Benneth Russ Rejuso" userId="S::bennethr@knights.ucf.edu::6fe9c9d2-11c4-4e69-b454-aac45c519b26" providerId="AD" clId="Web-{00CCD5A7-0990-477C-9510-9C4D1BCBB9CD}" dt="2018-05-26T23:42:37.828" v="952" actId="20577"/>
          <ac:spMkLst>
            <pc:docMk/>
            <pc:sldMk cId="1213704822" sldId="259"/>
            <ac:spMk id="10" creationId="{5099320D-B9E6-47F8-B196-4AFA60A48569}"/>
          </ac:spMkLst>
        </pc:spChg>
        <pc:graphicFrameChg chg="add del mod ord modGraphic">
          <ac:chgData name="Benneth Russ Rejuso" userId="S::bennethr@knights.ucf.edu::6fe9c9d2-11c4-4e69-b454-aac45c519b26" providerId="AD" clId="Web-{00CCD5A7-0990-477C-9510-9C4D1BCBB9CD}" dt="2018-05-26T23:36:06.641" v="936" actId="1076"/>
          <ac:graphicFrameMkLst>
            <pc:docMk/>
            <pc:sldMk cId="1213704822" sldId="259"/>
            <ac:graphicFrameMk id="4" creationId="{A74C3BAC-09CB-4567-B052-0F3604D338FF}"/>
          </ac:graphicFrameMkLst>
        </pc:graphicFrameChg>
      </pc:sldChg>
      <pc:sldChg chg="modSp new">
        <pc:chgData name="Benneth Russ Rejuso" userId="S::bennethr@knights.ucf.edu::6fe9c9d2-11c4-4e69-b454-aac45c519b26" providerId="AD" clId="Web-{00CCD5A7-0990-477C-9510-9C4D1BCBB9CD}" dt="2018-05-26T23:54:12.877" v="1107" actId="20577"/>
        <pc:sldMkLst>
          <pc:docMk/>
          <pc:sldMk cId="2618596062" sldId="260"/>
        </pc:sldMkLst>
        <pc:spChg chg="mod">
          <ac:chgData name="Benneth Russ Rejuso" userId="S::bennethr@knights.ucf.edu::6fe9c9d2-11c4-4e69-b454-aac45c519b26" providerId="AD" clId="Web-{00CCD5A7-0990-477C-9510-9C4D1BCBB9CD}" dt="2018-05-26T23:09:27.291" v="57" actId="20577"/>
          <ac:spMkLst>
            <pc:docMk/>
            <pc:sldMk cId="2618596062" sldId="260"/>
            <ac:spMk id="2" creationId="{34DC8EC6-2F02-4F2E-8AFB-07ABB4EEB062}"/>
          </ac:spMkLst>
        </pc:spChg>
        <pc:spChg chg="mod">
          <ac:chgData name="Benneth Russ Rejuso" userId="S::bennethr@knights.ucf.edu::6fe9c9d2-11c4-4e69-b454-aac45c519b26" providerId="AD" clId="Web-{00CCD5A7-0990-477C-9510-9C4D1BCBB9CD}" dt="2018-05-26T23:54:12.877" v="1107" actId="20577"/>
          <ac:spMkLst>
            <pc:docMk/>
            <pc:sldMk cId="2618596062" sldId="260"/>
            <ac:spMk id="6" creationId="{DDDEB9BB-A7A2-4CE4-AA9B-F7AE63668F0C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6T23:56:37.693" v="1133" actId="20577"/>
        <pc:sldMkLst>
          <pc:docMk/>
          <pc:sldMk cId="3534903621" sldId="261"/>
        </pc:sldMkLst>
        <pc:spChg chg="mod">
          <ac:chgData name="Benneth Russ Rejuso" userId="S::bennethr@knights.ucf.edu::6fe9c9d2-11c4-4e69-b454-aac45c519b26" providerId="AD" clId="Web-{00CCD5A7-0990-477C-9510-9C4D1BCBB9CD}" dt="2018-05-26T23:10:03.838" v="77" actId="20577"/>
          <ac:spMkLst>
            <pc:docMk/>
            <pc:sldMk cId="3534903621" sldId="261"/>
            <ac:spMk id="2" creationId="{136E9738-879A-4EB1-88BB-4E92D028738A}"/>
          </ac:spMkLst>
        </pc:spChg>
        <pc:spChg chg="mod">
          <ac:chgData name="Benneth Russ Rejuso" userId="S::bennethr@knights.ucf.edu::6fe9c9d2-11c4-4e69-b454-aac45c519b26" providerId="AD" clId="Web-{00CCD5A7-0990-477C-9510-9C4D1BCBB9CD}" dt="2018-05-26T23:56:37.693" v="1133" actId="20577"/>
          <ac:spMkLst>
            <pc:docMk/>
            <pc:sldMk cId="3534903621" sldId="261"/>
            <ac:spMk id="3" creationId="{86BD5318-CD13-4359-A0CC-DAC9275F9807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6T23:10:30.933" v="120" actId="20577"/>
        <pc:sldMkLst>
          <pc:docMk/>
          <pc:sldMk cId="316432237" sldId="263"/>
        </pc:sldMkLst>
        <pc:spChg chg="mod">
          <ac:chgData name="Benneth Russ Rejuso" userId="S::bennethr@knights.ucf.edu::6fe9c9d2-11c4-4e69-b454-aac45c519b26" providerId="AD" clId="Web-{00CCD5A7-0990-477C-9510-9C4D1BCBB9CD}" dt="2018-05-26T23:10:30.933" v="120" actId="20577"/>
          <ac:spMkLst>
            <pc:docMk/>
            <pc:sldMk cId="316432237" sldId="263"/>
            <ac:spMk id="2" creationId="{D8DBFD87-6AFC-44D3-87DA-748C212423CA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6T23:10:54.668" v="163" actId="20577"/>
        <pc:sldMkLst>
          <pc:docMk/>
          <pc:sldMk cId="3849516415" sldId="264"/>
        </pc:sldMkLst>
        <pc:spChg chg="mod">
          <ac:chgData name="Benneth Russ Rejuso" userId="S::bennethr@knights.ucf.edu::6fe9c9d2-11c4-4e69-b454-aac45c519b26" providerId="AD" clId="Web-{00CCD5A7-0990-477C-9510-9C4D1BCBB9CD}" dt="2018-05-26T23:10:54.668" v="163" actId="20577"/>
          <ac:spMkLst>
            <pc:docMk/>
            <pc:sldMk cId="3849516415" sldId="264"/>
            <ac:spMk id="2" creationId="{64892566-1CA5-4C82-8BEF-A37A158AB4C3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6T23:11:47.669" v="209" actId="20577"/>
        <pc:sldMkLst>
          <pc:docMk/>
          <pc:sldMk cId="1504556073" sldId="266"/>
        </pc:sldMkLst>
        <pc:spChg chg="mod">
          <ac:chgData name="Benneth Russ Rejuso" userId="S::bennethr@knights.ucf.edu::6fe9c9d2-11c4-4e69-b454-aac45c519b26" providerId="AD" clId="Web-{00CCD5A7-0990-477C-9510-9C4D1BCBB9CD}" dt="2018-05-26T23:11:47.669" v="209" actId="20577"/>
          <ac:spMkLst>
            <pc:docMk/>
            <pc:sldMk cId="1504556073" sldId="266"/>
            <ac:spMk id="2" creationId="{387D58B5-5175-4E73-AFBB-51957323F45A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6T23:12:00.591" v="233" actId="20577"/>
        <pc:sldMkLst>
          <pc:docMk/>
          <pc:sldMk cId="1037788639" sldId="267"/>
        </pc:sldMkLst>
        <pc:spChg chg="mod">
          <ac:chgData name="Benneth Russ Rejuso" userId="S::bennethr@knights.ucf.edu::6fe9c9d2-11c4-4e69-b454-aac45c519b26" providerId="AD" clId="Web-{00CCD5A7-0990-477C-9510-9C4D1BCBB9CD}" dt="2018-05-26T23:12:00.591" v="233" actId="20577"/>
          <ac:spMkLst>
            <pc:docMk/>
            <pc:sldMk cId="1037788639" sldId="267"/>
            <ac:spMk id="2" creationId="{A3E72C64-5429-4560-8228-C97EDD49B34F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6T23:12:12.779" v="259" actId="20577"/>
        <pc:sldMkLst>
          <pc:docMk/>
          <pc:sldMk cId="3175282675" sldId="268"/>
        </pc:sldMkLst>
        <pc:spChg chg="mod">
          <ac:chgData name="Benneth Russ Rejuso" userId="S::bennethr@knights.ucf.edu::6fe9c9d2-11c4-4e69-b454-aac45c519b26" providerId="AD" clId="Web-{00CCD5A7-0990-477C-9510-9C4D1BCBB9CD}" dt="2018-05-26T23:12:12.779" v="259" actId="20577"/>
          <ac:spMkLst>
            <pc:docMk/>
            <pc:sldMk cId="3175282675" sldId="268"/>
            <ac:spMk id="2" creationId="{D743E647-D561-45C4-A58D-6F91385F7216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6T23:16:53.199" v="285" actId="20577"/>
        <pc:sldMkLst>
          <pc:docMk/>
          <pc:sldMk cId="4204642884" sldId="269"/>
        </pc:sldMkLst>
        <pc:spChg chg="mod">
          <ac:chgData name="Benneth Russ Rejuso" userId="S::bennethr@knights.ucf.edu::6fe9c9d2-11c4-4e69-b454-aac45c519b26" providerId="AD" clId="Web-{00CCD5A7-0990-477C-9510-9C4D1BCBB9CD}" dt="2018-05-26T23:16:53.199" v="285" actId="20577"/>
          <ac:spMkLst>
            <pc:docMk/>
            <pc:sldMk cId="4204642884" sldId="269"/>
            <ac:spMk id="2" creationId="{D42F62E7-6489-4A86-A4FD-23B744E43F2C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6T23:17:08.746" v="311" actId="20577"/>
        <pc:sldMkLst>
          <pc:docMk/>
          <pc:sldMk cId="605571916" sldId="270"/>
        </pc:sldMkLst>
        <pc:spChg chg="mod">
          <ac:chgData name="Benneth Russ Rejuso" userId="S::bennethr@knights.ucf.edu::6fe9c9d2-11c4-4e69-b454-aac45c519b26" providerId="AD" clId="Web-{00CCD5A7-0990-477C-9510-9C4D1BCBB9CD}" dt="2018-05-26T23:17:08.746" v="311" actId="20577"/>
          <ac:spMkLst>
            <pc:docMk/>
            <pc:sldMk cId="605571916" sldId="270"/>
            <ac:spMk id="2" creationId="{EBE92599-2A3A-4470-9B34-627B33810286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6T23:17:27.762" v="358" actId="20577"/>
        <pc:sldMkLst>
          <pc:docMk/>
          <pc:sldMk cId="126729240" sldId="271"/>
        </pc:sldMkLst>
        <pc:spChg chg="mod">
          <ac:chgData name="Benneth Russ Rejuso" userId="S::bennethr@knights.ucf.edu::6fe9c9d2-11c4-4e69-b454-aac45c519b26" providerId="AD" clId="Web-{00CCD5A7-0990-477C-9510-9C4D1BCBB9CD}" dt="2018-05-26T23:17:27.762" v="358" actId="20577"/>
          <ac:spMkLst>
            <pc:docMk/>
            <pc:sldMk cId="126729240" sldId="271"/>
            <ac:spMk id="2" creationId="{98484412-B2DE-4ECA-8435-2579F35DFEB0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6T23:17:41.216" v="366" actId="20577"/>
        <pc:sldMkLst>
          <pc:docMk/>
          <pc:sldMk cId="1567655970" sldId="272"/>
        </pc:sldMkLst>
        <pc:spChg chg="mod">
          <ac:chgData name="Benneth Russ Rejuso" userId="S::bennethr@knights.ucf.edu::6fe9c9d2-11c4-4e69-b454-aac45c519b26" providerId="AD" clId="Web-{00CCD5A7-0990-477C-9510-9C4D1BCBB9CD}" dt="2018-05-26T23:17:41.216" v="366" actId="20577"/>
          <ac:spMkLst>
            <pc:docMk/>
            <pc:sldMk cId="1567655970" sldId="272"/>
            <ac:spMk id="2" creationId="{047D7062-C38D-4B8D-BC28-F58C1DDB09BB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6T23:17:49.841" v="376" actId="20577"/>
        <pc:sldMkLst>
          <pc:docMk/>
          <pc:sldMk cId="4158009932" sldId="273"/>
        </pc:sldMkLst>
        <pc:spChg chg="mod">
          <ac:chgData name="Benneth Russ Rejuso" userId="S::bennethr@knights.ucf.edu::6fe9c9d2-11c4-4e69-b454-aac45c519b26" providerId="AD" clId="Web-{00CCD5A7-0990-477C-9510-9C4D1BCBB9CD}" dt="2018-05-26T23:17:49.841" v="376" actId="20577"/>
          <ac:spMkLst>
            <pc:docMk/>
            <pc:sldMk cId="4158009932" sldId="273"/>
            <ac:spMk id="2" creationId="{22747528-BEE1-4545-870C-ABFE14136A36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6T23:18:19.389" v="388" actId="20577"/>
        <pc:sldMkLst>
          <pc:docMk/>
          <pc:sldMk cId="3612164143" sldId="274"/>
        </pc:sldMkLst>
        <pc:spChg chg="mod">
          <ac:chgData name="Benneth Russ Rejuso" userId="S::bennethr@knights.ucf.edu::6fe9c9d2-11c4-4e69-b454-aac45c519b26" providerId="AD" clId="Web-{00CCD5A7-0990-477C-9510-9C4D1BCBB9CD}" dt="2018-05-26T23:18:19.389" v="388" actId="20577"/>
          <ac:spMkLst>
            <pc:docMk/>
            <pc:sldMk cId="3612164143" sldId="274"/>
            <ac:spMk id="2" creationId="{4CC54760-0A4F-4D55-9E6D-DC18949A3817}"/>
          </ac:spMkLst>
        </pc:spChg>
      </pc:sldChg>
      <pc:sldChg chg="modSp new">
        <pc:chgData name="Benneth Russ Rejuso" userId="S::bennethr@knights.ucf.edu::6fe9c9d2-11c4-4e69-b454-aac45c519b26" providerId="AD" clId="Web-{00CCD5A7-0990-477C-9510-9C4D1BCBB9CD}" dt="2018-05-26T23:18:28.405" v="397" actId="20577"/>
        <pc:sldMkLst>
          <pc:docMk/>
          <pc:sldMk cId="1571069971" sldId="275"/>
        </pc:sldMkLst>
        <pc:spChg chg="mod">
          <ac:chgData name="Benneth Russ Rejuso" userId="S::bennethr@knights.ucf.edu::6fe9c9d2-11c4-4e69-b454-aac45c519b26" providerId="AD" clId="Web-{00CCD5A7-0990-477C-9510-9C4D1BCBB9CD}" dt="2018-05-26T23:18:28.405" v="397" actId="20577"/>
          <ac:spMkLst>
            <pc:docMk/>
            <pc:sldMk cId="1571069971" sldId="275"/>
            <ac:spMk id="2" creationId="{E9723BF6-F31C-48F3-B6BF-4D9981C4552C}"/>
          </ac:spMkLst>
        </pc:spChg>
      </pc:sldChg>
      <pc:sldChg chg="delSp modSp new">
        <pc:chgData name="Benneth Russ Rejuso" userId="S::bennethr@knights.ucf.edu::6fe9c9d2-11c4-4e69-b454-aac45c519b26" providerId="AD" clId="Web-{00CCD5A7-0990-477C-9510-9C4D1BCBB9CD}" dt="2018-05-27T00:28:46.710" v="1442"/>
        <pc:sldMkLst>
          <pc:docMk/>
          <pc:sldMk cId="557950315" sldId="277"/>
        </pc:sldMkLst>
        <pc:spChg chg="mod">
          <ac:chgData name="Benneth Russ Rejuso" userId="S::bennethr@knights.ucf.edu::6fe9c9d2-11c4-4e69-b454-aac45c519b26" providerId="AD" clId="Web-{00CCD5A7-0990-477C-9510-9C4D1BCBB9CD}" dt="2018-05-27T00:20:01.649" v="1440" actId="20577"/>
          <ac:spMkLst>
            <pc:docMk/>
            <pc:sldMk cId="557950315" sldId="277"/>
            <ac:spMk id="2" creationId="{0217CE24-E5C6-4544-BEC1-CED681FE9EAA}"/>
          </ac:spMkLst>
        </pc:spChg>
        <pc:spChg chg="del">
          <ac:chgData name="Benneth Russ Rejuso" userId="S::bennethr@knights.ucf.edu::6fe9c9d2-11c4-4e69-b454-aac45c519b26" providerId="AD" clId="Web-{00CCD5A7-0990-477C-9510-9C4D1BCBB9CD}" dt="2018-05-27T00:28:46.710" v="1442"/>
          <ac:spMkLst>
            <pc:docMk/>
            <pc:sldMk cId="557950315" sldId="277"/>
            <ac:spMk id="3" creationId="{E4FA4D58-3876-49C6-AD63-08D7B7C2C59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Progression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done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t="100000" r="100000"/>
              </a:path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Research</c:v>
                </c:pt>
                <c:pt idx="1">
                  <c:v>Design</c:v>
                </c:pt>
                <c:pt idx="2">
                  <c:v>Material Acquisition</c:v>
                </c:pt>
                <c:pt idx="3">
                  <c:v>Prototyping</c:v>
                </c:pt>
                <c:pt idx="4">
                  <c:v>Testing</c:v>
                </c:pt>
                <c:pt idx="5">
                  <c:v>Total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0.94</c:v>
                </c:pt>
                <c:pt idx="1">
                  <c:v>0.6</c:v>
                </c:pt>
                <c:pt idx="2">
                  <c:v>0.6</c:v>
                </c:pt>
                <c:pt idx="3">
                  <c:v>0.05</c:v>
                </c:pt>
                <c:pt idx="4">
                  <c:v>0.15</c:v>
                </c:pt>
                <c:pt idx="5">
                  <c:v>0.46799999999999997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69-4B66-A98F-2E14D76CEB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5805695"/>
        <c:axId val="1510079535"/>
        <c:axId val="0"/>
      </c:bar3DChart>
      <c:catAx>
        <c:axId val="142580569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Area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0079535"/>
        <c:crosses val="autoZero"/>
        <c:auto val="1"/>
        <c:lblAlgn val="ctr"/>
        <c:lblOffset val="100"/>
        <c:noMultiLvlLbl val="0"/>
      </c:catAx>
      <c:valAx>
        <c:axId val="15100795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</a:t>
                </a:r>
                <a:r>
                  <a:rPr lang="en-US" baseline="0"/>
                  <a:t> Done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5805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F7CB1A-7142-476C-8202-F100C660803C}" type="doc">
      <dgm:prSet loTypeId="urn:microsoft.com/office/officeart/2016/7/layout/LinearBlockProcessNumbered" loCatId="process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F910D0C-F2E3-407B-888F-FC9ED5FF352F}">
      <dgm:prSet/>
      <dgm:spPr/>
      <dgm:t>
        <a:bodyPr/>
        <a:lstStyle/>
        <a:p>
          <a:r>
            <a:rPr lang="en-US"/>
            <a:t>Demand for clean energy</a:t>
          </a:r>
        </a:p>
      </dgm:t>
    </dgm:pt>
    <dgm:pt modelId="{687889B4-6CA2-4675-9B54-9E48007AB918}" type="parTrans" cxnId="{B732F57D-35DE-4445-AFFD-C335EE4C2E46}">
      <dgm:prSet/>
      <dgm:spPr/>
      <dgm:t>
        <a:bodyPr/>
        <a:lstStyle/>
        <a:p>
          <a:endParaRPr lang="en-US"/>
        </a:p>
      </dgm:t>
    </dgm:pt>
    <dgm:pt modelId="{797BF3D6-2B16-45C1-A165-7308359C85E7}" type="sibTrans" cxnId="{B732F57D-35DE-4445-AFFD-C335EE4C2E46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1776D68E-2A2D-4427-903D-0B1C2106D991}">
      <dgm:prSet/>
      <dgm:spPr/>
      <dgm:t>
        <a:bodyPr/>
        <a:lstStyle/>
        <a:p>
          <a:r>
            <a:rPr lang="en-US"/>
            <a:t>Alternative to solar in residential areas</a:t>
          </a:r>
        </a:p>
      </dgm:t>
    </dgm:pt>
    <dgm:pt modelId="{693A48F6-F09D-4B2D-BA7D-742A0B1BF976}" type="parTrans" cxnId="{F6E69E3F-117B-446F-A73B-B0439B32DDEE}">
      <dgm:prSet/>
      <dgm:spPr/>
      <dgm:t>
        <a:bodyPr/>
        <a:lstStyle/>
        <a:p>
          <a:endParaRPr lang="en-US"/>
        </a:p>
      </dgm:t>
    </dgm:pt>
    <dgm:pt modelId="{ED565220-A2D9-4E28-989F-E1C437C80CCB}" type="sibTrans" cxnId="{F6E69E3F-117B-446F-A73B-B0439B32DDEE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37C8F9B1-D4E7-4C12-AFF1-14B09D3D49D3}">
      <dgm:prSet/>
      <dgm:spPr/>
      <dgm:t>
        <a:bodyPr/>
        <a:lstStyle/>
        <a:p>
          <a:r>
            <a:rPr lang="en-US"/>
            <a:t>Expansion of small wind turbine applications</a:t>
          </a:r>
        </a:p>
      </dgm:t>
    </dgm:pt>
    <dgm:pt modelId="{088BFFE1-BF25-4BA2-B81B-1B2711621AB0}" type="parTrans" cxnId="{BE68838C-5BDC-4D31-BFB2-6FAA816A1F39}">
      <dgm:prSet/>
      <dgm:spPr/>
      <dgm:t>
        <a:bodyPr/>
        <a:lstStyle/>
        <a:p>
          <a:endParaRPr lang="en-US"/>
        </a:p>
      </dgm:t>
    </dgm:pt>
    <dgm:pt modelId="{FDB2025D-FBB5-46DC-98E5-A8187191F327}" type="sibTrans" cxnId="{BE68838C-5BDC-4D31-BFB2-6FAA816A1F39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E21A4C94-2315-455F-84FD-06B7A0641877}">
      <dgm:prSet/>
      <dgm:spPr/>
      <dgm:t>
        <a:bodyPr/>
        <a:lstStyle/>
        <a:p>
          <a:r>
            <a:rPr lang="en-US"/>
            <a:t>Energy source in low photo-voltaic areas</a:t>
          </a:r>
        </a:p>
      </dgm:t>
    </dgm:pt>
    <dgm:pt modelId="{95241CB0-4164-4D2F-8F25-BA1C7DE28B5E}" type="parTrans" cxnId="{50C90752-AFF3-43AD-8D74-96811EEA80A7}">
      <dgm:prSet/>
      <dgm:spPr/>
      <dgm:t>
        <a:bodyPr/>
        <a:lstStyle/>
        <a:p>
          <a:endParaRPr lang="en-US"/>
        </a:p>
      </dgm:t>
    </dgm:pt>
    <dgm:pt modelId="{962237E7-A083-4D64-8CE0-B34D55963432}" type="sibTrans" cxnId="{50C90752-AFF3-43AD-8D74-96811EEA80A7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C0191333-4EC9-440B-BBED-298E43D15721}">
      <dgm:prSet/>
      <dgm:spPr/>
      <dgm:t>
        <a:bodyPr/>
        <a:lstStyle/>
        <a:p>
          <a:r>
            <a:rPr lang="en-US"/>
            <a:t>Weather information</a:t>
          </a:r>
        </a:p>
      </dgm:t>
    </dgm:pt>
    <dgm:pt modelId="{FD0127F3-CD19-42F7-BAA2-12A4BB764B35}" type="parTrans" cxnId="{E6CBD2C6-1BA6-44BF-939C-1824A738F448}">
      <dgm:prSet/>
      <dgm:spPr/>
      <dgm:t>
        <a:bodyPr/>
        <a:lstStyle/>
        <a:p>
          <a:endParaRPr lang="en-US"/>
        </a:p>
      </dgm:t>
    </dgm:pt>
    <dgm:pt modelId="{73B8DFE4-D71E-4FA8-97AC-CF178E94C4E5}" type="sibTrans" cxnId="{E6CBD2C6-1BA6-44BF-939C-1824A738F448}">
      <dgm:prSet phldrT="05" phldr="0"/>
      <dgm:spPr/>
      <dgm:t>
        <a:bodyPr/>
        <a:lstStyle/>
        <a:p>
          <a:r>
            <a:rPr lang="en-US"/>
            <a:t>05</a:t>
          </a:r>
        </a:p>
      </dgm:t>
    </dgm:pt>
    <dgm:pt modelId="{5EAC8FA6-8B0B-4714-B0AC-1DBF2E78BAB6}" type="pres">
      <dgm:prSet presAssocID="{E5F7CB1A-7142-476C-8202-F100C660803C}" presName="Name0" presStyleCnt="0">
        <dgm:presLayoutVars>
          <dgm:animLvl val="lvl"/>
          <dgm:resizeHandles val="exact"/>
        </dgm:presLayoutVars>
      </dgm:prSet>
      <dgm:spPr/>
    </dgm:pt>
    <dgm:pt modelId="{808CB68D-CF94-4CFD-8650-C3354A984E15}" type="pres">
      <dgm:prSet presAssocID="{8F910D0C-F2E3-407B-888F-FC9ED5FF352F}" presName="compositeNode" presStyleCnt="0">
        <dgm:presLayoutVars>
          <dgm:bulletEnabled val="1"/>
        </dgm:presLayoutVars>
      </dgm:prSet>
      <dgm:spPr/>
    </dgm:pt>
    <dgm:pt modelId="{C4F3FD42-08B1-439B-B8A1-2A813E5760B8}" type="pres">
      <dgm:prSet presAssocID="{8F910D0C-F2E3-407B-888F-FC9ED5FF352F}" presName="bgRect" presStyleLbl="alignNode1" presStyleIdx="0" presStyleCnt="5"/>
      <dgm:spPr/>
    </dgm:pt>
    <dgm:pt modelId="{B4E3BDD3-9E73-422E-97E6-C37910B3888C}" type="pres">
      <dgm:prSet presAssocID="{797BF3D6-2B16-45C1-A165-7308359C85E7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42DEE49E-BF00-4792-94F8-42E2B63EC1EF}" type="pres">
      <dgm:prSet presAssocID="{8F910D0C-F2E3-407B-888F-FC9ED5FF352F}" presName="nodeRect" presStyleLbl="alignNode1" presStyleIdx="0" presStyleCnt="5">
        <dgm:presLayoutVars>
          <dgm:bulletEnabled val="1"/>
        </dgm:presLayoutVars>
      </dgm:prSet>
      <dgm:spPr/>
    </dgm:pt>
    <dgm:pt modelId="{57D4F1D5-75C4-4C21-91E6-0AA1B2771B67}" type="pres">
      <dgm:prSet presAssocID="{797BF3D6-2B16-45C1-A165-7308359C85E7}" presName="sibTrans" presStyleCnt="0"/>
      <dgm:spPr/>
    </dgm:pt>
    <dgm:pt modelId="{7CF40005-70CF-4222-A965-4634FF182292}" type="pres">
      <dgm:prSet presAssocID="{1776D68E-2A2D-4427-903D-0B1C2106D991}" presName="compositeNode" presStyleCnt="0">
        <dgm:presLayoutVars>
          <dgm:bulletEnabled val="1"/>
        </dgm:presLayoutVars>
      </dgm:prSet>
      <dgm:spPr/>
    </dgm:pt>
    <dgm:pt modelId="{C427613B-EC15-422C-A6B1-2A84CC9846B0}" type="pres">
      <dgm:prSet presAssocID="{1776D68E-2A2D-4427-903D-0B1C2106D991}" presName="bgRect" presStyleLbl="alignNode1" presStyleIdx="1" presStyleCnt="5"/>
      <dgm:spPr/>
    </dgm:pt>
    <dgm:pt modelId="{32F27B6D-4ACE-4FDB-B493-1DCC6AA9FAD6}" type="pres">
      <dgm:prSet presAssocID="{ED565220-A2D9-4E28-989F-E1C437C80CCB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D5E60AB8-9119-41BB-A259-6BF3F571932D}" type="pres">
      <dgm:prSet presAssocID="{1776D68E-2A2D-4427-903D-0B1C2106D991}" presName="nodeRect" presStyleLbl="alignNode1" presStyleIdx="1" presStyleCnt="5">
        <dgm:presLayoutVars>
          <dgm:bulletEnabled val="1"/>
        </dgm:presLayoutVars>
      </dgm:prSet>
      <dgm:spPr/>
    </dgm:pt>
    <dgm:pt modelId="{E4D389E2-853B-42D8-8E4C-10785F24CB9B}" type="pres">
      <dgm:prSet presAssocID="{ED565220-A2D9-4E28-989F-E1C437C80CCB}" presName="sibTrans" presStyleCnt="0"/>
      <dgm:spPr/>
    </dgm:pt>
    <dgm:pt modelId="{BCCD255A-05D1-46DE-B8B8-E4F3A1AA69C1}" type="pres">
      <dgm:prSet presAssocID="{37C8F9B1-D4E7-4C12-AFF1-14B09D3D49D3}" presName="compositeNode" presStyleCnt="0">
        <dgm:presLayoutVars>
          <dgm:bulletEnabled val="1"/>
        </dgm:presLayoutVars>
      </dgm:prSet>
      <dgm:spPr/>
    </dgm:pt>
    <dgm:pt modelId="{D0103FF4-C350-43B3-A290-39F81B8ADFAB}" type="pres">
      <dgm:prSet presAssocID="{37C8F9B1-D4E7-4C12-AFF1-14B09D3D49D3}" presName="bgRect" presStyleLbl="alignNode1" presStyleIdx="2" presStyleCnt="5"/>
      <dgm:spPr/>
    </dgm:pt>
    <dgm:pt modelId="{B5FEBBD0-B969-46CB-827C-C7EC78E479AE}" type="pres">
      <dgm:prSet presAssocID="{FDB2025D-FBB5-46DC-98E5-A8187191F327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87EC168B-DA76-4526-8057-C08DF1ECCC94}" type="pres">
      <dgm:prSet presAssocID="{37C8F9B1-D4E7-4C12-AFF1-14B09D3D49D3}" presName="nodeRect" presStyleLbl="alignNode1" presStyleIdx="2" presStyleCnt="5">
        <dgm:presLayoutVars>
          <dgm:bulletEnabled val="1"/>
        </dgm:presLayoutVars>
      </dgm:prSet>
      <dgm:spPr/>
    </dgm:pt>
    <dgm:pt modelId="{5C12305C-DC94-443A-9170-157EE2F32FF1}" type="pres">
      <dgm:prSet presAssocID="{FDB2025D-FBB5-46DC-98E5-A8187191F327}" presName="sibTrans" presStyleCnt="0"/>
      <dgm:spPr/>
    </dgm:pt>
    <dgm:pt modelId="{D8A5A3F8-835C-4C07-9E65-4AAF8CE8FD95}" type="pres">
      <dgm:prSet presAssocID="{E21A4C94-2315-455F-84FD-06B7A0641877}" presName="compositeNode" presStyleCnt="0">
        <dgm:presLayoutVars>
          <dgm:bulletEnabled val="1"/>
        </dgm:presLayoutVars>
      </dgm:prSet>
      <dgm:spPr/>
    </dgm:pt>
    <dgm:pt modelId="{2117D991-6B23-4327-AD17-0CFF40687826}" type="pres">
      <dgm:prSet presAssocID="{E21A4C94-2315-455F-84FD-06B7A0641877}" presName="bgRect" presStyleLbl="alignNode1" presStyleIdx="3" presStyleCnt="5"/>
      <dgm:spPr/>
    </dgm:pt>
    <dgm:pt modelId="{88D361D1-30E3-4B96-B86B-D92DBA1C856D}" type="pres">
      <dgm:prSet presAssocID="{962237E7-A083-4D64-8CE0-B34D55963432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30D19B94-51A5-4938-9E37-E10D3DBAEB9C}" type="pres">
      <dgm:prSet presAssocID="{E21A4C94-2315-455F-84FD-06B7A0641877}" presName="nodeRect" presStyleLbl="alignNode1" presStyleIdx="3" presStyleCnt="5">
        <dgm:presLayoutVars>
          <dgm:bulletEnabled val="1"/>
        </dgm:presLayoutVars>
      </dgm:prSet>
      <dgm:spPr/>
    </dgm:pt>
    <dgm:pt modelId="{F56E52E4-6E8B-4FE3-8078-3767F6F6D9F9}" type="pres">
      <dgm:prSet presAssocID="{962237E7-A083-4D64-8CE0-B34D55963432}" presName="sibTrans" presStyleCnt="0"/>
      <dgm:spPr/>
    </dgm:pt>
    <dgm:pt modelId="{CB41DA4F-2997-4511-B235-DC352D5C0644}" type="pres">
      <dgm:prSet presAssocID="{C0191333-4EC9-440B-BBED-298E43D15721}" presName="compositeNode" presStyleCnt="0">
        <dgm:presLayoutVars>
          <dgm:bulletEnabled val="1"/>
        </dgm:presLayoutVars>
      </dgm:prSet>
      <dgm:spPr/>
    </dgm:pt>
    <dgm:pt modelId="{A4C43BFC-C045-4CFF-848E-2F859A02335C}" type="pres">
      <dgm:prSet presAssocID="{C0191333-4EC9-440B-BBED-298E43D15721}" presName="bgRect" presStyleLbl="alignNode1" presStyleIdx="4" presStyleCnt="5"/>
      <dgm:spPr/>
    </dgm:pt>
    <dgm:pt modelId="{C92EE862-CC46-4ACD-87CD-A11DCAC87D98}" type="pres">
      <dgm:prSet presAssocID="{73B8DFE4-D71E-4FA8-97AC-CF178E94C4E5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308F9217-539E-4E36-A084-E345CF17CFB4}" type="pres">
      <dgm:prSet presAssocID="{C0191333-4EC9-440B-BBED-298E43D15721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B9AD3406-86CE-4D42-9053-528A2131E29D}" type="presOf" srcId="{C0191333-4EC9-440B-BBED-298E43D15721}" destId="{308F9217-539E-4E36-A084-E345CF17CFB4}" srcOrd="1" destOrd="0" presId="urn:microsoft.com/office/officeart/2016/7/layout/LinearBlockProcessNumbered"/>
    <dgm:cxn modelId="{EA94490F-D4DB-4CD0-A879-A499874E8E2D}" type="presOf" srcId="{E21A4C94-2315-455F-84FD-06B7A0641877}" destId="{2117D991-6B23-4327-AD17-0CFF40687826}" srcOrd="0" destOrd="0" presId="urn:microsoft.com/office/officeart/2016/7/layout/LinearBlockProcessNumbered"/>
    <dgm:cxn modelId="{37B5D410-89BD-4C49-AC8B-4AC0ADE2FCE1}" type="presOf" srcId="{E5F7CB1A-7142-476C-8202-F100C660803C}" destId="{5EAC8FA6-8B0B-4714-B0AC-1DBF2E78BAB6}" srcOrd="0" destOrd="0" presId="urn:microsoft.com/office/officeart/2016/7/layout/LinearBlockProcessNumbered"/>
    <dgm:cxn modelId="{C382FA37-F889-4878-A802-64F6C5D4061E}" type="presOf" srcId="{1776D68E-2A2D-4427-903D-0B1C2106D991}" destId="{C427613B-EC15-422C-A6B1-2A84CC9846B0}" srcOrd="0" destOrd="0" presId="urn:microsoft.com/office/officeart/2016/7/layout/LinearBlockProcessNumbered"/>
    <dgm:cxn modelId="{F6E69E3F-117B-446F-A73B-B0439B32DDEE}" srcId="{E5F7CB1A-7142-476C-8202-F100C660803C}" destId="{1776D68E-2A2D-4427-903D-0B1C2106D991}" srcOrd="1" destOrd="0" parTransId="{693A48F6-F09D-4B2D-BA7D-742A0B1BF976}" sibTransId="{ED565220-A2D9-4E28-989F-E1C437C80CCB}"/>
    <dgm:cxn modelId="{41DFB93F-E29F-4144-A459-70DEF1AC2647}" type="presOf" srcId="{37C8F9B1-D4E7-4C12-AFF1-14B09D3D49D3}" destId="{87EC168B-DA76-4526-8057-C08DF1ECCC94}" srcOrd="1" destOrd="0" presId="urn:microsoft.com/office/officeart/2016/7/layout/LinearBlockProcessNumbered"/>
    <dgm:cxn modelId="{0A2BBD5E-91FF-4330-9E9C-5078C9875132}" type="presOf" srcId="{FDB2025D-FBB5-46DC-98E5-A8187191F327}" destId="{B5FEBBD0-B969-46CB-827C-C7EC78E479AE}" srcOrd="0" destOrd="0" presId="urn:microsoft.com/office/officeart/2016/7/layout/LinearBlockProcessNumbered"/>
    <dgm:cxn modelId="{65490F48-FFE0-46D6-AB98-3E6516BD1FEE}" type="presOf" srcId="{E21A4C94-2315-455F-84FD-06B7A0641877}" destId="{30D19B94-51A5-4938-9E37-E10D3DBAEB9C}" srcOrd="1" destOrd="0" presId="urn:microsoft.com/office/officeart/2016/7/layout/LinearBlockProcessNumbered"/>
    <dgm:cxn modelId="{50C90752-AFF3-43AD-8D74-96811EEA80A7}" srcId="{E5F7CB1A-7142-476C-8202-F100C660803C}" destId="{E21A4C94-2315-455F-84FD-06B7A0641877}" srcOrd="3" destOrd="0" parTransId="{95241CB0-4164-4D2F-8F25-BA1C7DE28B5E}" sibTransId="{962237E7-A083-4D64-8CE0-B34D55963432}"/>
    <dgm:cxn modelId="{9C8A4555-EC62-417A-A2CA-F0BB192627CD}" type="presOf" srcId="{C0191333-4EC9-440B-BBED-298E43D15721}" destId="{A4C43BFC-C045-4CFF-848E-2F859A02335C}" srcOrd="0" destOrd="0" presId="urn:microsoft.com/office/officeart/2016/7/layout/LinearBlockProcessNumbered"/>
    <dgm:cxn modelId="{A0B7E477-ED15-46F2-A4CF-62DE0F18E02E}" type="presOf" srcId="{8F910D0C-F2E3-407B-888F-FC9ED5FF352F}" destId="{C4F3FD42-08B1-439B-B8A1-2A813E5760B8}" srcOrd="0" destOrd="0" presId="urn:microsoft.com/office/officeart/2016/7/layout/LinearBlockProcessNumbered"/>
    <dgm:cxn modelId="{B732F57D-35DE-4445-AFFD-C335EE4C2E46}" srcId="{E5F7CB1A-7142-476C-8202-F100C660803C}" destId="{8F910D0C-F2E3-407B-888F-FC9ED5FF352F}" srcOrd="0" destOrd="0" parTransId="{687889B4-6CA2-4675-9B54-9E48007AB918}" sibTransId="{797BF3D6-2B16-45C1-A165-7308359C85E7}"/>
    <dgm:cxn modelId="{D4BB4B7F-84EC-4289-9EB2-65168440BD6D}" type="presOf" srcId="{37C8F9B1-D4E7-4C12-AFF1-14B09D3D49D3}" destId="{D0103FF4-C350-43B3-A290-39F81B8ADFAB}" srcOrd="0" destOrd="0" presId="urn:microsoft.com/office/officeart/2016/7/layout/LinearBlockProcessNumbered"/>
    <dgm:cxn modelId="{BE68838C-5BDC-4D31-BFB2-6FAA816A1F39}" srcId="{E5F7CB1A-7142-476C-8202-F100C660803C}" destId="{37C8F9B1-D4E7-4C12-AFF1-14B09D3D49D3}" srcOrd="2" destOrd="0" parTransId="{088BFFE1-BF25-4BA2-B81B-1B2711621AB0}" sibTransId="{FDB2025D-FBB5-46DC-98E5-A8187191F327}"/>
    <dgm:cxn modelId="{3B523797-33A2-4055-B437-59C995FE185E}" type="presOf" srcId="{73B8DFE4-D71E-4FA8-97AC-CF178E94C4E5}" destId="{C92EE862-CC46-4ACD-87CD-A11DCAC87D98}" srcOrd="0" destOrd="0" presId="urn:microsoft.com/office/officeart/2016/7/layout/LinearBlockProcessNumbered"/>
    <dgm:cxn modelId="{BE7EAD9F-0335-419C-B84F-431D160A4C9D}" type="presOf" srcId="{797BF3D6-2B16-45C1-A165-7308359C85E7}" destId="{B4E3BDD3-9E73-422E-97E6-C37910B3888C}" srcOrd="0" destOrd="0" presId="urn:microsoft.com/office/officeart/2016/7/layout/LinearBlockProcessNumbered"/>
    <dgm:cxn modelId="{F43990A4-C49F-4823-90B9-180FAB6A268E}" type="presOf" srcId="{962237E7-A083-4D64-8CE0-B34D55963432}" destId="{88D361D1-30E3-4B96-B86B-D92DBA1C856D}" srcOrd="0" destOrd="0" presId="urn:microsoft.com/office/officeart/2016/7/layout/LinearBlockProcessNumbered"/>
    <dgm:cxn modelId="{B02C30B5-1349-4174-9B4D-2E86D5413AD9}" type="presOf" srcId="{ED565220-A2D9-4E28-989F-E1C437C80CCB}" destId="{32F27B6D-4ACE-4FDB-B493-1DCC6AA9FAD6}" srcOrd="0" destOrd="0" presId="urn:microsoft.com/office/officeart/2016/7/layout/LinearBlockProcessNumbered"/>
    <dgm:cxn modelId="{6AB312C6-236E-4284-B6C7-2BB3305B3607}" type="presOf" srcId="{8F910D0C-F2E3-407B-888F-FC9ED5FF352F}" destId="{42DEE49E-BF00-4792-94F8-42E2B63EC1EF}" srcOrd="1" destOrd="0" presId="urn:microsoft.com/office/officeart/2016/7/layout/LinearBlockProcessNumbered"/>
    <dgm:cxn modelId="{E6CBD2C6-1BA6-44BF-939C-1824A738F448}" srcId="{E5F7CB1A-7142-476C-8202-F100C660803C}" destId="{C0191333-4EC9-440B-BBED-298E43D15721}" srcOrd="4" destOrd="0" parTransId="{FD0127F3-CD19-42F7-BAA2-12A4BB764B35}" sibTransId="{73B8DFE4-D71E-4FA8-97AC-CF178E94C4E5}"/>
    <dgm:cxn modelId="{8E51A4D5-33D7-4336-8C99-CCD2C7C79C90}" type="presOf" srcId="{1776D68E-2A2D-4427-903D-0B1C2106D991}" destId="{D5E60AB8-9119-41BB-A259-6BF3F571932D}" srcOrd="1" destOrd="0" presId="urn:microsoft.com/office/officeart/2016/7/layout/LinearBlockProcessNumbered"/>
    <dgm:cxn modelId="{45D05463-F378-4EDC-BFD5-C35157A6D400}" type="presParOf" srcId="{5EAC8FA6-8B0B-4714-B0AC-1DBF2E78BAB6}" destId="{808CB68D-CF94-4CFD-8650-C3354A984E15}" srcOrd="0" destOrd="0" presId="urn:microsoft.com/office/officeart/2016/7/layout/LinearBlockProcessNumbered"/>
    <dgm:cxn modelId="{B8E5BC58-3B4F-4D42-AD6E-BFC952356E9E}" type="presParOf" srcId="{808CB68D-CF94-4CFD-8650-C3354A984E15}" destId="{C4F3FD42-08B1-439B-B8A1-2A813E5760B8}" srcOrd="0" destOrd="0" presId="urn:microsoft.com/office/officeart/2016/7/layout/LinearBlockProcessNumbered"/>
    <dgm:cxn modelId="{8157C695-A644-4CBB-8D6A-CFC444C2E3AF}" type="presParOf" srcId="{808CB68D-CF94-4CFD-8650-C3354A984E15}" destId="{B4E3BDD3-9E73-422E-97E6-C37910B3888C}" srcOrd="1" destOrd="0" presId="urn:microsoft.com/office/officeart/2016/7/layout/LinearBlockProcessNumbered"/>
    <dgm:cxn modelId="{724241F3-994A-43DA-9B70-B2C1D2F671EC}" type="presParOf" srcId="{808CB68D-CF94-4CFD-8650-C3354A984E15}" destId="{42DEE49E-BF00-4792-94F8-42E2B63EC1EF}" srcOrd="2" destOrd="0" presId="urn:microsoft.com/office/officeart/2016/7/layout/LinearBlockProcessNumbered"/>
    <dgm:cxn modelId="{9C7F240F-A99E-4CE8-8048-3CA794AFFB7F}" type="presParOf" srcId="{5EAC8FA6-8B0B-4714-B0AC-1DBF2E78BAB6}" destId="{57D4F1D5-75C4-4C21-91E6-0AA1B2771B67}" srcOrd="1" destOrd="0" presId="urn:microsoft.com/office/officeart/2016/7/layout/LinearBlockProcessNumbered"/>
    <dgm:cxn modelId="{97FCA059-DF52-4345-9DAC-59ED8894DA89}" type="presParOf" srcId="{5EAC8FA6-8B0B-4714-B0AC-1DBF2E78BAB6}" destId="{7CF40005-70CF-4222-A965-4634FF182292}" srcOrd="2" destOrd="0" presId="urn:microsoft.com/office/officeart/2016/7/layout/LinearBlockProcessNumbered"/>
    <dgm:cxn modelId="{0C765BE5-3749-471A-9B61-D1EF46E562AA}" type="presParOf" srcId="{7CF40005-70CF-4222-A965-4634FF182292}" destId="{C427613B-EC15-422C-A6B1-2A84CC9846B0}" srcOrd="0" destOrd="0" presId="urn:microsoft.com/office/officeart/2016/7/layout/LinearBlockProcessNumbered"/>
    <dgm:cxn modelId="{14970FAC-981D-4418-BB11-38C564B5BC93}" type="presParOf" srcId="{7CF40005-70CF-4222-A965-4634FF182292}" destId="{32F27B6D-4ACE-4FDB-B493-1DCC6AA9FAD6}" srcOrd="1" destOrd="0" presId="urn:microsoft.com/office/officeart/2016/7/layout/LinearBlockProcessNumbered"/>
    <dgm:cxn modelId="{9349D95E-1D32-4234-B9F0-02A9C5AD5605}" type="presParOf" srcId="{7CF40005-70CF-4222-A965-4634FF182292}" destId="{D5E60AB8-9119-41BB-A259-6BF3F571932D}" srcOrd="2" destOrd="0" presId="urn:microsoft.com/office/officeart/2016/7/layout/LinearBlockProcessNumbered"/>
    <dgm:cxn modelId="{0246746D-8F23-4C78-80DD-99362008718F}" type="presParOf" srcId="{5EAC8FA6-8B0B-4714-B0AC-1DBF2E78BAB6}" destId="{E4D389E2-853B-42D8-8E4C-10785F24CB9B}" srcOrd="3" destOrd="0" presId="urn:microsoft.com/office/officeart/2016/7/layout/LinearBlockProcessNumbered"/>
    <dgm:cxn modelId="{6282D9D0-4070-407B-A1A1-D8461A305450}" type="presParOf" srcId="{5EAC8FA6-8B0B-4714-B0AC-1DBF2E78BAB6}" destId="{BCCD255A-05D1-46DE-B8B8-E4F3A1AA69C1}" srcOrd="4" destOrd="0" presId="urn:microsoft.com/office/officeart/2016/7/layout/LinearBlockProcessNumbered"/>
    <dgm:cxn modelId="{52453DBD-DF88-406B-A665-702E1E6CE0C0}" type="presParOf" srcId="{BCCD255A-05D1-46DE-B8B8-E4F3A1AA69C1}" destId="{D0103FF4-C350-43B3-A290-39F81B8ADFAB}" srcOrd="0" destOrd="0" presId="urn:microsoft.com/office/officeart/2016/7/layout/LinearBlockProcessNumbered"/>
    <dgm:cxn modelId="{9D926F98-A03D-49CF-A82F-8FB408DF974B}" type="presParOf" srcId="{BCCD255A-05D1-46DE-B8B8-E4F3A1AA69C1}" destId="{B5FEBBD0-B969-46CB-827C-C7EC78E479AE}" srcOrd="1" destOrd="0" presId="urn:microsoft.com/office/officeart/2016/7/layout/LinearBlockProcessNumbered"/>
    <dgm:cxn modelId="{73F604CD-FADD-4D1A-B54D-07F6F4C7A7D0}" type="presParOf" srcId="{BCCD255A-05D1-46DE-B8B8-E4F3A1AA69C1}" destId="{87EC168B-DA76-4526-8057-C08DF1ECCC94}" srcOrd="2" destOrd="0" presId="urn:microsoft.com/office/officeart/2016/7/layout/LinearBlockProcessNumbered"/>
    <dgm:cxn modelId="{70E5DE49-4331-4E24-9F6F-CC577B942743}" type="presParOf" srcId="{5EAC8FA6-8B0B-4714-B0AC-1DBF2E78BAB6}" destId="{5C12305C-DC94-443A-9170-157EE2F32FF1}" srcOrd="5" destOrd="0" presId="urn:microsoft.com/office/officeart/2016/7/layout/LinearBlockProcessNumbered"/>
    <dgm:cxn modelId="{F5C462A2-A9B3-4F31-902C-975552F9C84F}" type="presParOf" srcId="{5EAC8FA6-8B0B-4714-B0AC-1DBF2E78BAB6}" destId="{D8A5A3F8-835C-4C07-9E65-4AAF8CE8FD95}" srcOrd="6" destOrd="0" presId="urn:microsoft.com/office/officeart/2016/7/layout/LinearBlockProcessNumbered"/>
    <dgm:cxn modelId="{9CA59520-2C9E-4835-9A60-B7764F552336}" type="presParOf" srcId="{D8A5A3F8-835C-4C07-9E65-4AAF8CE8FD95}" destId="{2117D991-6B23-4327-AD17-0CFF40687826}" srcOrd="0" destOrd="0" presId="urn:microsoft.com/office/officeart/2016/7/layout/LinearBlockProcessNumbered"/>
    <dgm:cxn modelId="{426B2E76-7AA0-4615-B2F9-40032E7EA4E6}" type="presParOf" srcId="{D8A5A3F8-835C-4C07-9E65-4AAF8CE8FD95}" destId="{88D361D1-30E3-4B96-B86B-D92DBA1C856D}" srcOrd="1" destOrd="0" presId="urn:microsoft.com/office/officeart/2016/7/layout/LinearBlockProcessNumbered"/>
    <dgm:cxn modelId="{01182FD1-CD5E-4637-BEDC-9B8EAD6E1868}" type="presParOf" srcId="{D8A5A3F8-835C-4C07-9E65-4AAF8CE8FD95}" destId="{30D19B94-51A5-4938-9E37-E10D3DBAEB9C}" srcOrd="2" destOrd="0" presId="urn:microsoft.com/office/officeart/2016/7/layout/LinearBlockProcessNumbered"/>
    <dgm:cxn modelId="{2E544ED4-C072-4E22-85E3-C1D9F65942AB}" type="presParOf" srcId="{5EAC8FA6-8B0B-4714-B0AC-1DBF2E78BAB6}" destId="{F56E52E4-6E8B-4FE3-8078-3767F6F6D9F9}" srcOrd="7" destOrd="0" presId="urn:microsoft.com/office/officeart/2016/7/layout/LinearBlockProcessNumbered"/>
    <dgm:cxn modelId="{FDA871D5-A6F5-4CE0-B158-F81434CB5F1F}" type="presParOf" srcId="{5EAC8FA6-8B0B-4714-B0AC-1DBF2E78BAB6}" destId="{CB41DA4F-2997-4511-B235-DC352D5C0644}" srcOrd="8" destOrd="0" presId="urn:microsoft.com/office/officeart/2016/7/layout/LinearBlockProcessNumbered"/>
    <dgm:cxn modelId="{9E2F0ED2-1900-4BE5-879C-F078FE1B0233}" type="presParOf" srcId="{CB41DA4F-2997-4511-B235-DC352D5C0644}" destId="{A4C43BFC-C045-4CFF-848E-2F859A02335C}" srcOrd="0" destOrd="0" presId="urn:microsoft.com/office/officeart/2016/7/layout/LinearBlockProcessNumbered"/>
    <dgm:cxn modelId="{6BB15F1F-9FF2-4E1E-A361-DACB89E59D9F}" type="presParOf" srcId="{CB41DA4F-2997-4511-B235-DC352D5C0644}" destId="{C92EE862-CC46-4ACD-87CD-A11DCAC87D98}" srcOrd="1" destOrd="0" presId="urn:microsoft.com/office/officeart/2016/7/layout/LinearBlockProcessNumbered"/>
    <dgm:cxn modelId="{B6C39DF2-4FB5-48AE-8D7E-FBE215787C81}" type="presParOf" srcId="{CB41DA4F-2997-4511-B235-DC352D5C0644}" destId="{308F9217-539E-4E36-A084-E345CF17CFB4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220C4C-2455-4986-A323-0E8DD770C36E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663851F-71ED-4B5D-A897-47B921651C09}">
      <dgm:prSet/>
      <dgm:spPr/>
      <dgm:t>
        <a:bodyPr/>
        <a:lstStyle/>
        <a:p>
          <a:r>
            <a:rPr lang="en-US"/>
            <a:t>Reasonably sized wind turbine package</a:t>
          </a:r>
        </a:p>
      </dgm:t>
    </dgm:pt>
    <dgm:pt modelId="{3733EAD0-64CB-49BC-BB33-FB38FA243E13}" type="parTrans" cxnId="{56AAD60D-A2FF-4D1F-BFD3-EBDE0DF6F62C}">
      <dgm:prSet/>
      <dgm:spPr/>
      <dgm:t>
        <a:bodyPr/>
        <a:lstStyle/>
        <a:p>
          <a:endParaRPr lang="en-US"/>
        </a:p>
      </dgm:t>
    </dgm:pt>
    <dgm:pt modelId="{A208ABB5-7A26-4140-984E-3F65A8A972C4}" type="sibTrans" cxnId="{56AAD60D-A2FF-4D1F-BFD3-EBDE0DF6F62C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35725C74-CDE6-4F0C-AD5F-37CC2C4B2D6E}">
      <dgm:prSet/>
      <dgm:spPr/>
      <dgm:t>
        <a:bodyPr/>
        <a:lstStyle/>
        <a:p>
          <a:r>
            <a:rPr lang="en-US"/>
            <a:t>Portable design</a:t>
          </a:r>
        </a:p>
      </dgm:t>
    </dgm:pt>
    <dgm:pt modelId="{5E51F442-09E7-47BE-B827-1D86E22D775A}" type="parTrans" cxnId="{1FF53DD7-FD65-431B-8E4A-D080E68CD332}">
      <dgm:prSet/>
      <dgm:spPr/>
      <dgm:t>
        <a:bodyPr/>
        <a:lstStyle/>
        <a:p>
          <a:endParaRPr lang="en-US"/>
        </a:p>
      </dgm:t>
    </dgm:pt>
    <dgm:pt modelId="{9939B36B-464E-4658-8F2F-27B10ACF6C92}" type="sibTrans" cxnId="{1FF53DD7-FD65-431B-8E4A-D080E68CD332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BFA486BA-E9A2-48D4-9883-C778FFB2522B}">
      <dgm:prSet/>
      <dgm:spPr/>
      <dgm:t>
        <a:bodyPr/>
        <a:lstStyle/>
        <a:p>
          <a:r>
            <a:rPr lang="en-US"/>
            <a:t>Power efficient (generate more power than it uses)</a:t>
          </a:r>
        </a:p>
      </dgm:t>
    </dgm:pt>
    <dgm:pt modelId="{DE18A0A5-B880-4A08-9A64-63E4C2388929}" type="parTrans" cxnId="{66D81100-DDC4-4A5D-9836-1094855C6471}">
      <dgm:prSet/>
      <dgm:spPr/>
      <dgm:t>
        <a:bodyPr/>
        <a:lstStyle/>
        <a:p>
          <a:endParaRPr lang="en-US"/>
        </a:p>
      </dgm:t>
    </dgm:pt>
    <dgm:pt modelId="{7A1B1DA8-B492-4BBF-8F4B-89ACE4D40B93}" type="sibTrans" cxnId="{66D81100-DDC4-4A5D-9836-1094855C6471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AEC055CD-314C-4EB2-B40A-494FA8622A04}">
      <dgm:prSet/>
      <dgm:spPr/>
      <dgm:t>
        <a:bodyPr/>
        <a:lstStyle/>
        <a:p>
          <a:r>
            <a:rPr lang="en-US"/>
            <a:t>Minimal cost</a:t>
          </a:r>
        </a:p>
      </dgm:t>
    </dgm:pt>
    <dgm:pt modelId="{D95676CB-94A8-4496-8763-FA834A791D1C}" type="parTrans" cxnId="{B0C10B4F-97A6-4B24-88E6-1275DEC94EB9}">
      <dgm:prSet/>
      <dgm:spPr/>
      <dgm:t>
        <a:bodyPr/>
        <a:lstStyle/>
        <a:p>
          <a:endParaRPr lang="en-US"/>
        </a:p>
      </dgm:t>
    </dgm:pt>
    <dgm:pt modelId="{DC239F18-3E3A-49F3-81DC-889D5EF5D7ED}" type="sibTrans" cxnId="{B0C10B4F-97A6-4B24-88E6-1275DEC94EB9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83F21F72-11DC-490B-8331-FA776E6267E3}">
      <dgm:prSet/>
      <dgm:spPr/>
      <dgm:t>
        <a:bodyPr/>
        <a:lstStyle/>
        <a:p>
          <a:r>
            <a:rPr lang="en-US"/>
            <a:t>Display sensor information</a:t>
          </a:r>
        </a:p>
      </dgm:t>
    </dgm:pt>
    <dgm:pt modelId="{1ED7BFEB-8808-4488-99D2-B0C5800D1292}" type="parTrans" cxnId="{6E5DAF50-62E9-40E1-8AE2-F4714FA6E736}">
      <dgm:prSet/>
      <dgm:spPr/>
      <dgm:t>
        <a:bodyPr/>
        <a:lstStyle/>
        <a:p>
          <a:endParaRPr lang="en-US"/>
        </a:p>
      </dgm:t>
    </dgm:pt>
    <dgm:pt modelId="{75D0B2FB-8ED1-4587-9B0A-5594A7997A22}" type="sibTrans" cxnId="{6E5DAF50-62E9-40E1-8AE2-F4714FA6E736}">
      <dgm:prSet phldrT="05" phldr="0"/>
      <dgm:spPr/>
      <dgm:t>
        <a:bodyPr/>
        <a:lstStyle/>
        <a:p>
          <a:r>
            <a:rPr lang="en-US"/>
            <a:t>05</a:t>
          </a:r>
        </a:p>
      </dgm:t>
    </dgm:pt>
    <dgm:pt modelId="{34FB617E-1453-4F2C-BCDB-C63D9FD1795F}">
      <dgm:prSet/>
      <dgm:spPr/>
      <dgm:t>
        <a:bodyPr/>
        <a:lstStyle/>
        <a:p>
          <a:r>
            <a:rPr lang="en-US"/>
            <a:t>System runs when turbine is not generating power</a:t>
          </a:r>
        </a:p>
      </dgm:t>
    </dgm:pt>
    <dgm:pt modelId="{49228CD3-537C-4B56-BC0C-2186C7A4625B}" type="parTrans" cxnId="{1A44AB56-41A8-4688-974D-933F6680DF71}">
      <dgm:prSet/>
      <dgm:spPr/>
      <dgm:t>
        <a:bodyPr/>
        <a:lstStyle/>
        <a:p>
          <a:endParaRPr lang="en-US"/>
        </a:p>
      </dgm:t>
    </dgm:pt>
    <dgm:pt modelId="{88450EF0-67BA-4C8D-892F-7B6CD0DCC8DE}" type="sibTrans" cxnId="{1A44AB56-41A8-4688-974D-933F6680DF71}">
      <dgm:prSet phldrT="06" phldr="0"/>
      <dgm:spPr/>
      <dgm:t>
        <a:bodyPr/>
        <a:lstStyle/>
        <a:p>
          <a:r>
            <a:rPr lang="en-US"/>
            <a:t>06</a:t>
          </a:r>
        </a:p>
      </dgm:t>
    </dgm:pt>
    <dgm:pt modelId="{E9ACD832-C8CF-44DF-8F06-4B37BCE29D9A}">
      <dgm:prSet/>
      <dgm:spPr/>
      <dgm:t>
        <a:bodyPr/>
        <a:lstStyle/>
        <a:p>
          <a:r>
            <a:rPr lang="en-US"/>
            <a:t>Cooling Systems</a:t>
          </a:r>
        </a:p>
      </dgm:t>
    </dgm:pt>
    <dgm:pt modelId="{27583756-602C-4333-9C1A-874DC7D95CEA}" type="parTrans" cxnId="{3501E7C7-969A-4844-84FA-E31EA14CF7C7}">
      <dgm:prSet/>
      <dgm:spPr/>
      <dgm:t>
        <a:bodyPr/>
        <a:lstStyle/>
        <a:p>
          <a:endParaRPr lang="en-US"/>
        </a:p>
      </dgm:t>
    </dgm:pt>
    <dgm:pt modelId="{13DD1EBF-36C9-457F-809E-106B7304A17E}" type="sibTrans" cxnId="{3501E7C7-969A-4844-84FA-E31EA14CF7C7}">
      <dgm:prSet phldrT="07" phldr="0"/>
      <dgm:spPr/>
      <dgm:t>
        <a:bodyPr/>
        <a:lstStyle/>
        <a:p>
          <a:r>
            <a:rPr lang="en-US"/>
            <a:t>07</a:t>
          </a:r>
        </a:p>
      </dgm:t>
    </dgm:pt>
    <dgm:pt modelId="{71955795-B049-44AD-8E28-CF47F061D082}" type="pres">
      <dgm:prSet presAssocID="{CB220C4C-2455-4986-A323-0E8DD770C36E}" presName="Name0" presStyleCnt="0">
        <dgm:presLayoutVars>
          <dgm:animLvl val="lvl"/>
          <dgm:resizeHandles val="exact"/>
        </dgm:presLayoutVars>
      </dgm:prSet>
      <dgm:spPr/>
    </dgm:pt>
    <dgm:pt modelId="{81C2E59D-A227-4066-9F52-115140C838E0}" type="pres">
      <dgm:prSet presAssocID="{0663851F-71ED-4B5D-A897-47B921651C09}" presName="compositeNode" presStyleCnt="0">
        <dgm:presLayoutVars>
          <dgm:bulletEnabled val="1"/>
        </dgm:presLayoutVars>
      </dgm:prSet>
      <dgm:spPr/>
    </dgm:pt>
    <dgm:pt modelId="{E595062D-BB1D-451B-B756-234E3DDF520B}" type="pres">
      <dgm:prSet presAssocID="{0663851F-71ED-4B5D-A897-47B921651C09}" presName="bgRect" presStyleLbl="alignNode1" presStyleIdx="0" presStyleCnt="7"/>
      <dgm:spPr/>
    </dgm:pt>
    <dgm:pt modelId="{0F3B05B1-8E6E-4F8B-B0B2-C2B41B109041}" type="pres">
      <dgm:prSet presAssocID="{A208ABB5-7A26-4140-984E-3F65A8A972C4}" presName="sibTransNodeRect" presStyleLbl="alignNode1" presStyleIdx="0" presStyleCnt="7">
        <dgm:presLayoutVars>
          <dgm:chMax val="0"/>
          <dgm:bulletEnabled val="1"/>
        </dgm:presLayoutVars>
      </dgm:prSet>
      <dgm:spPr/>
    </dgm:pt>
    <dgm:pt modelId="{8A06A631-CD52-405C-A45D-7F46E99024DB}" type="pres">
      <dgm:prSet presAssocID="{0663851F-71ED-4B5D-A897-47B921651C09}" presName="nodeRect" presStyleLbl="alignNode1" presStyleIdx="0" presStyleCnt="7">
        <dgm:presLayoutVars>
          <dgm:bulletEnabled val="1"/>
        </dgm:presLayoutVars>
      </dgm:prSet>
      <dgm:spPr/>
    </dgm:pt>
    <dgm:pt modelId="{46B6C824-BE68-4118-ADED-484EEFF70B9C}" type="pres">
      <dgm:prSet presAssocID="{A208ABB5-7A26-4140-984E-3F65A8A972C4}" presName="sibTrans" presStyleCnt="0"/>
      <dgm:spPr/>
    </dgm:pt>
    <dgm:pt modelId="{7B273A17-0841-4F61-8226-9AD8D0B68CA0}" type="pres">
      <dgm:prSet presAssocID="{35725C74-CDE6-4F0C-AD5F-37CC2C4B2D6E}" presName="compositeNode" presStyleCnt="0">
        <dgm:presLayoutVars>
          <dgm:bulletEnabled val="1"/>
        </dgm:presLayoutVars>
      </dgm:prSet>
      <dgm:spPr/>
    </dgm:pt>
    <dgm:pt modelId="{2C42FFB8-5CAF-4A3D-BCB5-850F638960F0}" type="pres">
      <dgm:prSet presAssocID="{35725C74-CDE6-4F0C-AD5F-37CC2C4B2D6E}" presName="bgRect" presStyleLbl="alignNode1" presStyleIdx="1" presStyleCnt="7"/>
      <dgm:spPr/>
    </dgm:pt>
    <dgm:pt modelId="{5045E8F9-1DE9-46B1-B69E-5EB9E73893F5}" type="pres">
      <dgm:prSet presAssocID="{9939B36B-464E-4658-8F2F-27B10ACF6C92}" presName="sibTransNodeRect" presStyleLbl="alignNode1" presStyleIdx="1" presStyleCnt="7">
        <dgm:presLayoutVars>
          <dgm:chMax val="0"/>
          <dgm:bulletEnabled val="1"/>
        </dgm:presLayoutVars>
      </dgm:prSet>
      <dgm:spPr/>
    </dgm:pt>
    <dgm:pt modelId="{C10C327A-BBD9-4375-BA6F-27E28CD2CAC1}" type="pres">
      <dgm:prSet presAssocID="{35725C74-CDE6-4F0C-AD5F-37CC2C4B2D6E}" presName="nodeRect" presStyleLbl="alignNode1" presStyleIdx="1" presStyleCnt="7">
        <dgm:presLayoutVars>
          <dgm:bulletEnabled val="1"/>
        </dgm:presLayoutVars>
      </dgm:prSet>
      <dgm:spPr/>
    </dgm:pt>
    <dgm:pt modelId="{FAAEBBB7-DDB6-4499-B7EE-0F9D1FAFD87F}" type="pres">
      <dgm:prSet presAssocID="{9939B36B-464E-4658-8F2F-27B10ACF6C92}" presName="sibTrans" presStyleCnt="0"/>
      <dgm:spPr/>
    </dgm:pt>
    <dgm:pt modelId="{F951A4AB-F790-4C31-B8F6-C4F532968EE5}" type="pres">
      <dgm:prSet presAssocID="{BFA486BA-E9A2-48D4-9883-C778FFB2522B}" presName="compositeNode" presStyleCnt="0">
        <dgm:presLayoutVars>
          <dgm:bulletEnabled val="1"/>
        </dgm:presLayoutVars>
      </dgm:prSet>
      <dgm:spPr/>
    </dgm:pt>
    <dgm:pt modelId="{73C7C32B-0BE2-4D82-853D-A75F787A6282}" type="pres">
      <dgm:prSet presAssocID="{BFA486BA-E9A2-48D4-9883-C778FFB2522B}" presName="bgRect" presStyleLbl="alignNode1" presStyleIdx="2" presStyleCnt="7"/>
      <dgm:spPr/>
    </dgm:pt>
    <dgm:pt modelId="{C5E5AD00-05F9-4278-AA65-FB4F974AE07C}" type="pres">
      <dgm:prSet presAssocID="{7A1B1DA8-B492-4BBF-8F4B-89ACE4D40B93}" presName="sibTransNodeRect" presStyleLbl="alignNode1" presStyleIdx="2" presStyleCnt="7">
        <dgm:presLayoutVars>
          <dgm:chMax val="0"/>
          <dgm:bulletEnabled val="1"/>
        </dgm:presLayoutVars>
      </dgm:prSet>
      <dgm:spPr/>
    </dgm:pt>
    <dgm:pt modelId="{62C104C5-03E0-4F88-A05A-310EDF112F60}" type="pres">
      <dgm:prSet presAssocID="{BFA486BA-E9A2-48D4-9883-C778FFB2522B}" presName="nodeRect" presStyleLbl="alignNode1" presStyleIdx="2" presStyleCnt="7">
        <dgm:presLayoutVars>
          <dgm:bulletEnabled val="1"/>
        </dgm:presLayoutVars>
      </dgm:prSet>
      <dgm:spPr/>
    </dgm:pt>
    <dgm:pt modelId="{2BE22803-64F1-4834-AAEA-E38BBB54A36C}" type="pres">
      <dgm:prSet presAssocID="{7A1B1DA8-B492-4BBF-8F4B-89ACE4D40B93}" presName="sibTrans" presStyleCnt="0"/>
      <dgm:spPr/>
    </dgm:pt>
    <dgm:pt modelId="{D19666D1-9904-4A2C-BB6A-81485CC2ED9B}" type="pres">
      <dgm:prSet presAssocID="{AEC055CD-314C-4EB2-B40A-494FA8622A04}" presName="compositeNode" presStyleCnt="0">
        <dgm:presLayoutVars>
          <dgm:bulletEnabled val="1"/>
        </dgm:presLayoutVars>
      </dgm:prSet>
      <dgm:spPr/>
    </dgm:pt>
    <dgm:pt modelId="{4530E9F7-D694-4D2C-9ACB-C5A9AAE93F4E}" type="pres">
      <dgm:prSet presAssocID="{AEC055CD-314C-4EB2-B40A-494FA8622A04}" presName="bgRect" presStyleLbl="alignNode1" presStyleIdx="3" presStyleCnt="7"/>
      <dgm:spPr/>
    </dgm:pt>
    <dgm:pt modelId="{D856839C-A8A6-442A-90CA-CCCD906D313F}" type="pres">
      <dgm:prSet presAssocID="{DC239F18-3E3A-49F3-81DC-889D5EF5D7ED}" presName="sibTransNodeRect" presStyleLbl="alignNode1" presStyleIdx="3" presStyleCnt="7">
        <dgm:presLayoutVars>
          <dgm:chMax val="0"/>
          <dgm:bulletEnabled val="1"/>
        </dgm:presLayoutVars>
      </dgm:prSet>
      <dgm:spPr/>
    </dgm:pt>
    <dgm:pt modelId="{F1170917-C835-4274-BB2F-59DA90755B14}" type="pres">
      <dgm:prSet presAssocID="{AEC055CD-314C-4EB2-B40A-494FA8622A04}" presName="nodeRect" presStyleLbl="alignNode1" presStyleIdx="3" presStyleCnt="7">
        <dgm:presLayoutVars>
          <dgm:bulletEnabled val="1"/>
        </dgm:presLayoutVars>
      </dgm:prSet>
      <dgm:spPr/>
    </dgm:pt>
    <dgm:pt modelId="{EDD12229-C313-459A-8E08-EDEFA5800C44}" type="pres">
      <dgm:prSet presAssocID="{DC239F18-3E3A-49F3-81DC-889D5EF5D7ED}" presName="sibTrans" presStyleCnt="0"/>
      <dgm:spPr/>
    </dgm:pt>
    <dgm:pt modelId="{2EA480FC-C26D-43AC-8F5C-DBCA06CEA6DE}" type="pres">
      <dgm:prSet presAssocID="{83F21F72-11DC-490B-8331-FA776E6267E3}" presName="compositeNode" presStyleCnt="0">
        <dgm:presLayoutVars>
          <dgm:bulletEnabled val="1"/>
        </dgm:presLayoutVars>
      </dgm:prSet>
      <dgm:spPr/>
    </dgm:pt>
    <dgm:pt modelId="{C87321BA-3EC5-4D83-9934-6D154FC0EC0A}" type="pres">
      <dgm:prSet presAssocID="{83F21F72-11DC-490B-8331-FA776E6267E3}" presName="bgRect" presStyleLbl="alignNode1" presStyleIdx="4" presStyleCnt="7"/>
      <dgm:spPr/>
    </dgm:pt>
    <dgm:pt modelId="{25342E3A-4D65-448E-9A45-7B5D813BC278}" type="pres">
      <dgm:prSet presAssocID="{75D0B2FB-8ED1-4587-9B0A-5594A7997A22}" presName="sibTransNodeRect" presStyleLbl="alignNode1" presStyleIdx="4" presStyleCnt="7">
        <dgm:presLayoutVars>
          <dgm:chMax val="0"/>
          <dgm:bulletEnabled val="1"/>
        </dgm:presLayoutVars>
      </dgm:prSet>
      <dgm:spPr/>
    </dgm:pt>
    <dgm:pt modelId="{7CD3E64E-64B1-4139-BD50-8E73C00F87B1}" type="pres">
      <dgm:prSet presAssocID="{83F21F72-11DC-490B-8331-FA776E6267E3}" presName="nodeRect" presStyleLbl="alignNode1" presStyleIdx="4" presStyleCnt="7">
        <dgm:presLayoutVars>
          <dgm:bulletEnabled val="1"/>
        </dgm:presLayoutVars>
      </dgm:prSet>
      <dgm:spPr/>
    </dgm:pt>
    <dgm:pt modelId="{0EE2F627-7DBC-4577-9B0F-DF34C4B9BAF4}" type="pres">
      <dgm:prSet presAssocID="{75D0B2FB-8ED1-4587-9B0A-5594A7997A22}" presName="sibTrans" presStyleCnt="0"/>
      <dgm:spPr/>
    </dgm:pt>
    <dgm:pt modelId="{9898535C-D8FD-4944-B037-E3BEA10FB2AC}" type="pres">
      <dgm:prSet presAssocID="{34FB617E-1453-4F2C-BCDB-C63D9FD1795F}" presName="compositeNode" presStyleCnt="0">
        <dgm:presLayoutVars>
          <dgm:bulletEnabled val="1"/>
        </dgm:presLayoutVars>
      </dgm:prSet>
      <dgm:spPr/>
    </dgm:pt>
    <dgm:pt modelId="{FEF76372-355C-4035-8D54-0CC977B1B427}" type="pres">
      <dgm:prSet presAssocID="{34FB617E-1453-4F2C-BCDB-C63D9FD1795F}" presName="bgRect" presStyleLbl="alignNode1" presStyleIdx="5" presStyleCnt="7"/>
      <dgm:spPr/>
    </dgm:pt>
    <dgm:pt modelId="{42A70781-8C49-4BC5-A777-E2AB6102C560}" type="pres">
      <dgm:prSet presAssocID="{88450EF0-67BA-4C8D-892F-7B6CD0DCC8DE}" presName="sibTransNodeRect" presStyleLbl="alignNode1" presStyleIdx="5" presStyleCnt="7">
        <dgm:presLayoutVars>
          <dgm:chMax val="0"/>
          <dgm:bulletEnabled val="1"/>
        </dgm:presLayoutVars>
      </dgm:prSet>
      <dgm:spPr/>
    </dgm:pt>
    <dgm:pt modelId="{21902F5D-F74D-4EFB-BA96-2AE343E30C24}" type="pres">
      <dgm:prSet presAssocID="{34FB617E-1453-4F2C-BCDB-C63D9FD1795F}" presName="nodeRect" presStyleLbl="alignNode1" presStyleIdx="5" presStyleCnt="7">
        <dgm:presLayoutVars>
          <dgm:bulletEnabled val="1"/>
        </dgm:presLayoutVars>
      </dgm:prSet>
      <dgm:spPr/>
    </dgm:pt>
    <dgm:pt modelId="{A4114C69-8F1F-46A0-B451-A90D502C914A}" type="pres">
      <dgm:prSet presAssocID="{88450EF0-67BA-4C8D-892F-7B6CD0DCC8DE}" presName="sibTrans" presStyleCnt="0"/>
      <dgm:spPr/>
    </dgm:pt>
    <dgm:pt modelId="{1D7DE8C9-11E0-458F-9FB8-22DC29D29446}" type="pres">
      <dgm:prSet presAssocID="{E9ACD832-C8CF-44DF-8F06-4B37BCE29D9A}" presName="compositeNode" presStyleCnt="0">
        <dgm:presLayoutVars>
          <dgm:bulletEnabled val="1"/>
        </dgm:presLayoutVars>
      </dgm:prSet>
      <dgm:spPr/>
    </dgm:pt>
    <dgm:pt modelId="{DB2717D0-A1CA-4241-9CCC-210DA8E07B35}" type="pres">
      <dgm:prSet presAssocID="{E9ACD832-C8CF-44DF-8F06-4B37BCE29D9A}" presName="bgRect" presStyleLbl="alignNode1" presStyleIdx="6" presStyleCnt="7"/>
      <dgm:spPr/>
    </dgm:pt>
    <dgm:pt modelId="{CBFC654C-4C35-4BEC-A5FD-EEA582ECDA06}" type="pres">
      <dgm:prSet presAssocID="{13DD1EBF-36C9-457F-809E-106B7304A17E}" presName="sibTransNodeRect" presStyleLbl="alignNode1" presStyleIdx="6" presStyleCnt="7">
        <dgm:presLayoutVars>
          <dgm:chMax val="0"/>
          <dgm:bulletEnabled val="1"/>
        </dgm:presLayoutVars>
      </dgm:prSet>
      <dgm:spPr/>
    </dgm:pt>
    <dgm:pt modelId="{040D4D3D-7002-4984-92B7-A53868CA1CC5}" type="pres">
      <dgm:prSet presAssocID="{E9ACD832-C8CF-44DF-8F06-4B37BCE29D9A}" presName="nodeRect" presStyleLbl="alignNode1" presStyleIdx="6" presStyleCnt="7">
        <dgm:presLayoutVars>
          <dgm:bulletEnabled val="1"/>
        </dgm:presLayoutVars>
      </dgm:prSet>
      <dgm:spPr/>
    </dgm:pt>
  </dgm:ptLst>
  <dgm:cxnLst>
    <dgm:cxn modelId="{66D81100-DDC4-4A5D-9836-1094855C6471}" srcId="{CB220C4C-2455-4986-A323-0E8DD770C36E}" destId="{BFA486BA-E9A2-48D4-9883-C778FFB2522B}" srcOrd="2" destOrd="0" parTransId="{DE18A0A5-B880-4A08-9A64-63E4C2388929}" sibTransId="{7A1B1DA8-B492-4BBF-8F4B-89ACE4D40B93}"/>
    <dgm:cxn modelId="{56AAD60D-A2FF-4D1F-BFD3-EBDE0DF6F62C}" srcId="{CB220C4C-2455-4986-A323-0E8DD770C36E}" destId="{0663851F-71ED-4B5D-A897-47B921651C09}" srcOrd="0" destOrd="0" parTransId="{3733EAD0-64CB-49BC-BB33-FB38FA243E13}" sibTransId="{A208ABB5-7A26-4140-984E-3F65A8A972C4}"/>
    <dgm:cxn modelId="{D475500F-6991-43DE-A5BE-4814CB56374E}" type="presOf" srcId="{75D0B2FB-8ED1-4587-9B0A-5594A7997A22}" destId="{25342E3A-4D65-448E-9A45-7B5D813BC278}" srcOrd="0" destOrd="0" presId="urn:microsoft.com/office/officeart/2016/7/layout/LinearBlockProcessNumbered"/>
    <dgm:cxn modelId="{9761E50F-FE20-4AB2-A893-FEE0DFEEF370}" type="presOf" srcId="{AEC055CD-314C-4EB2-B40A-494FA8622A04}" destId="{4530E9F7-D694-4D2C-9ACB-C5A9AAE93F4E}" srcOrd="0" destOrd="0" presId="urn:microsoft.com/office/officeart/2016/7/layout/LinearBlockProcessNumbered"/>
    <dgm:cxn modelId="{C7B0CC1B-B90A-46F4-91F0-0BAAFBB3350D}" type="presOf" srcId="{AEC055CD-314C-4EB2-B40A-494FA8622A04}" destId="{F1170917-C835-4274-BB2F-59DA90755B14}" srcOrd="1" destOrd="0" presId="urn:microsoft.com/office/officeart/2016/7/layout/LinearBlockProcessNumbered"/>
    <dgm:cxn modelId="{6CC73135-95B7-473E-8D6D-56F1A9871926}" type="presOf" srcId="{0663851F-71ED-4B5D-A897-47B921651C09}" destId="{8A06A631-CD52-405C-A45D-7F46E99024DB}" srcOrd="1" destOrd="0" presId="urn:microsoft.com/office/officeart/2016/7/layout/LinearBlockProcessNumbered"/>
    <dgm:cxn modelId="{B0C10B4F-97A6-4B24-88E6-1275DEC94EB9}" srcId="{CB220C4C-2455-4986-A323-0E8DD770C36E}" destId="{AEC055CD-314C-4EB2-B40A-494FA8622A04}" srcOrd="3" destOrd="0" parTransId="{D95676CB-94A8-4496-8763-FA834A791D1C}" sibTransId="{DC239F18-3E3A-49F3-81DC-889D5EF5D7ED}"/>
    <dgm:cxn modelId="{A1C3D44F-A2DD-4319-9917-05FCDC4F2B4E}" type="presOf" srcId="{35725C74-CDE6-4F0C-AD5F-37CC2C4B2D6E}" destId="{C10C327A-BBD9-4375-BA6F-27E28CD2CAC1}" srcOrd="1" destOrd="0" presId="urn:microsoft.com/office/officeart/2016/7/layout/LinearBlockProcessNumbered"/>
    <dgm:cxn modelId="{6E5DAF50-62E9-40E1-8AE2-F4714FA6E736}" srcId="{CB220C4C-2455-4986-A323-0E8DD770C36E}" destId="{83F21F72-11DC-490B-8331-FA776E6267E3}" srcOrd="4" destOrd="0" parTransId="{1ED7BFEB-8808-4488-99D2-B0C5800D1292}" sibTransId="{75D0B2FB-8ED1-4587-9B0A-5594A7997A22}"/>
    <dgm:cxn modelId="{C84E1D56-DE70-438E-9963-785F93C64712}" type="presOf" srcId="{BFA486BA-E9A2-48D4-9883-C778FFB2522B}" destId="{62C104C5-03E0-4F88-A05A-310EDF112F60}" srcOrd="1" destOrd="0" presId="urn:microsoft.com/office/officeart/2016/7/layout/LinearBlockProcessNumbered"/>
    <dgm:cxn modelId="{1A44AB56-41A8-4688-974D-933F6680DF71}" srcId="{CB220C4C-2455-4986-A323-0E8DD770C36E}" destId="{34FB617E-1453-4F2C-BCDB-C63D9FD1795F}" srcOrd="5" destOrd="0" parTransId="{49228CD3-537C-4B56-BC0C-2186C7A4625B}" sibTransId="{88450EF0-67BA-4C8D-892F-7B6CD0DCC8DE}"/>
    <dgm:cxn modelId="{6D3FCE5A-3D0B-494B-9E8B-5714F89E22C4}" type="presOf" srcId="{0663851F-71ED-4B5D-A897-47B921651C09}" destId="{E595062D-BB1D-451B-B756-234E3DDF520B}" srcOrd="0" destOrd="0" presId="urn:microsoft.com/office/officeart/2016/7/layout/LinearBlockProcessNumbered"/>
    <dgm:cxn modelId="{1943E07F-0410-4C72-A3A3-322B2F997377}" type="presOf" srcId="{BFA486BA-E9A2-48D4-9883-C778FFB2522B}" destId="{73C7C32B-0BE2-4D82-853D-A75F787A6282}" srcOrd="0" destOrd="0" presId="urn:microsoft.com/office/officeart/2016/7/layout/LinearBlockProcessNumbered"/>
    <dgm:cxn modelId="{890EC485-B610-4597-8478-591D40CA0006}" type="presOf" srcId="{9939B36B-464E-4658-8F2F-27B10ACF6C92}" destId="{5045E8F9-1DE9-46B1-B69E-5EB9E73893F5}" srcOrd="0" destOrd="0" presId="urn:microsoft.com/office/officeart/2016/7/layout/LinearBlockProcessNumbered"/>
    <dgm:cxn modelId="{6D2EE789-5AA7-4D45-9DBF-2896A0657A13}" type="presOf" srcId="{83F21F72-11DC-490B-8331-FA776E6267E3}" destId="{7CD3E64E-64B1-4139-BD50-8E73C00F87B1}" srcOrd="1" destOrd="0" presId="urn:microsoft.com/office/officeart/2016/7/layout/LinearBlockProcessNumbered"/>
    <dgm:cxn modelId="{3C6A0594-64C1-4C73-B18A-30897F026C64}" type="presOf" srcId="{35725C74-CDE6-4F0C-AD5F-37CC2C4B2D6E}" destId="{2C42FFB8-5CAF-4A3D-BCB5-850F638960F0}" srcOrd="0" destOrd="0" presId="urn:microsoft.com/office/officeart/2016/7/layout/LinearBlockProcessNumbered"/>
    <dgm:cxn modelId="{A57DA596-FD4A-423E-85F0-7FFA07E0295A}" type="presOf" srcId="{88450EF0-67BA-4C8D-892F-7B6CD0DCC8DE}" destId="{42A70781-8C49-4BC5-A777-E2AB6102C560}" srcOrd="0" destOrd="0" presId="urn:microsoft.com/office/officeart/2016/7/layout/LinearBlockProcessNumbered"/>
    <dgm:cxn modelId="{7306D299-098C-4C9F-B666-0BF6FFA635CB}" type="presOf" srcId="{CB220C4C-2455-4986-A323-0E8DD770C36E}" destId="{71955795-B049-44AD-8E28-CF47F061D082}" srcOrd="0" destOrd="0" presId="urn:microsoft.com/office/officeart/2016/7/layout/LinearBlockProcessNumbered"/>
    <dgm:cxn modelId="{BC5DE29F-C8EA-4E76-8899-7C383572BCCA}" type="presOf" srcId="{7A1B1DA8-B492-4BBF-8F4B-89ACE4D40B93}" destId="{C5E5AD00-05F9-4278-AA65-FB4F974AE07C}" srcOrd="0" destOrd="0" presId="urn:microsoft.com/office/officeart/2016/7/layout/LinearBlockProcessNumbered"/>
    <dgm:cxn modelId="{E04F71B3-5093-402A-8C45-AD7351CAE7AC}" type="presOf" srcId="{83F21F72-11DC-490B-8331-FA776E6267E3}" destId="{C87321BA-3EC5-4D83-9934-6D154FC0EC0A}" srcOrd="0" destOrd="0" presId="urn:microsoft.com/office/officeart/2016/7/layout/LinearBlockProcessNumbered"/>
    <dgm:cxn modelId="{39193AB8-B1D6-4444-AC3A-3D4A30A8504D}" type="presOf" srcId="{E9ACD832-C8CF-44DF-8F06-4B37BCE29D9A}" destId="{DB2717D0-A1CA-4241-9CCC-210DA8E07B35}" srcOrd="0" destOrd="0" presId="urn:microsoft.com/office/officeart/2016/7/layout/LinearBlockProcessNumbered"/>
    <dgm:cxn modelId="{4169B0BB-BFF0-4672-8DD0-65DD8595ACC5}" type="presOf" srcId="{DC239F18-3E3A-49F3-81DC-889D5EF5D7ED}" destId="{D856839C-A8A6-442A-90CA-CCCD906D313F}" srcOrd="0" destOrd="0" presId="urn:microsoft.com/office/officeart/2016/7/layout/LinearBlockProcessNumbered"/>
    <dgm:cxn modelId="{288E10C6-223A-4F5E-969A-4AE94335E7BF}" type="presOf" srcId="{E9ACD832-C8CF-44DF-8F06-4B37BCE29D9A}" destId="{040D4D3D-7002-4984-92B7-A53868CA1CC5}" srcOrd="1" destOrd="0" presId="urn:microsoft.com/office/officeart/2016/7/layout/LinearBlockProcessNumbered"/>
    <dgm:cxn modelId="{3501E7C7-969A-4844-84FA-E31EA14CF7C7}" srcId="{CB220C4C-2455-4986-A323-0E8DD770C36E}" destId="{E9ACD832-C8CF-44DF-8F06-4B37BCE29D9A}" srcOrd="6" destOrd="0" parTransId="{27583756-602C-4333-9C1A-874DC7D95CEA}" sibTransId="{13DD1EBF-36C9-457F-809E-106B7304A17E}"/>
    <dgm:cxn modelId="{B557BCCD-9F93-4489-949F-3F2B450F69B8}" type="presOf" srcId="{13DD1EBF-36C9-457F-809E-106B7304A17E}" destId="{CBFC654C-4C35-4BEC-A5FD-EEA582ECDA06}" srcOrd="0" destOrd="0" presId="urn:microsoft.com/office/officeart/2016/7/layout/LinearBlockProcessNumbered"/>
    <dgm:cxn modelId="{6191C2D4-EF9B-4069-B469-68C4167A61BD}" type="presOf" srcId="{34FB617E-1453-4F2C-BCDB-C63D9FD1795F}" destId="{21902F5D-F74D-4EFB-BA96-2AE343E30C24}" srcOrd="1" destOrd="0" presId="urn:microsoft.com/office/officeart/2016/7/layout/LinearBlockProcessNumbered"/>
    <dgm:cxn modelId="{39D246D6-2B4A-4929-BE65-BECAAECB6D5E}" type="presOf" srcId="{A208ABB5-7A26-4140-984E-3F65A8A972C4}" destId="{0F3B05B1-8E6E-4F8B-B0B2-C2B41B109041}" srcOrd="0" destOrd="0" presId="urn:microsoft.com/office/officeart/2016/7/layout/LinearBlockProcessNumbered"/>
    <dgm:cxn modelId="{1FF53DD7-FD65-431B-8E4A-D080E68CD332}" srcId="{CB220C4C-2455-4986-A323-0E8DD770C36E}" destId="{35725C74-CDE6-4F0C-AD5F-37CC2C4B2D6E}" srcOrd="1" destOrd="0" parTransId="{5E51F442-09E7-47BE-B827-1D86E22D775A}" sibTransId="{9939B36B-464E-4658-8F2F-27B10ACF6C92}"/>
    <dgm:cxn modelId="{28D88FF6-779C-4258-8F02-78B2F4E4CAA7}" type="presOf" srcId="{34FB617E-1453-4F2C-BCDB-C63D9FD1795F}" destId="{FEF76372-355C-4035-8D54-0CC977B1B427}" srcOrd="0" destOrd="0" presId="urn:microsoft.com/office/officeart/2016/7/layout/LinearBlockProcessNumbered"/>
    <dgm:cxn modelId="{484DE41E-C136-4F26-93E8-BA03CC2C4531}" type="presParOf" srcId="{71955795-B049-44AD-8E28-CF47F061D082}" destId="{81C2E59D-A227-4066-9F52-115140C838E0}" srcOrd="0" destOrd="0" presId="urn:microsoft.com/office/officeart/2016/7/layout/LinearBlockProcessNumbered"/>
    <dgm:cxn modelId="{056E84B8-8A94-46C6-BC7E-C13C7ADF240C}" type="presParOf" srcId="{81C2E59D-A227-4066-9F52-115140C838E0}" destId="{E595062D-BB1D-451B-B756-234E3DDF520B}" srcOrd="0" destOrd="0" presId="urn:microsoft.com/office/officeart/2016/7/layout/LinearBlockProcessNumbered"/>
    <dgm:cxn modelId="{D74BA335-20A2-4BB9-B0A7-DA6CFCF1DACF}" type="presParOf" srcId="{81C2E59D-A227-4066-9F52-115140C838E0}" destId="{0F3B05B1-8E6E-4F8B-B0B2-C2B41B109041}" srcOrd="1" destOrd="0" presId="urn:microsoft.com/office/officeart/2016/7/layout/LinearBlockProcessNumbered"/>
    <dgm:cxn modelId="{72F2BA45-DBCB-4E34-8903-0E0AC4664D04}" type="presParOf" srcId="{81C2E59D-A227-4066-9F52-115140C838E0}" destId="{8A06A631-CD52-405C-A45D-7F46E99024DB}" srcOrd="2" destOrd="0" presId="urn:microsoft.com/office/officeart/2016/7/layout/LinearBlockProcessNumbered"/>
    <dgm:cxn modelId="{2BEA3BAC-3779-4D98-87D5-ED0D0FDE16B4}" type="presParOf" srcId="{71955795-B049-44AD-8E28-CF47F061D082}" destId="{46B6C824-BE68-4118-ADED-484EEFF70B9C}" srcOrd="1" destOrd="0" presId="urn:microsoft.com/office/officeart/2016/7/layout/LinearBlockProcessNumbered"/>
    <dgm:cxn modelId="{65F86627-0173-4214-B32F-FA6066390CC6}" type="presParOf" srcId="{71955795-B049-44AD-8E28-CF47F061D082}" destId="{7B273A17-0841-4F61-8226-9AD8D0B68CA0}" srcOrd="2" destOrd="0" presId="urn:microsoft.com/office/officeart/2016/7/layout/LinearBlockProcessNumbered"/>
    <dgm:cxn modelId="{87422E07-F359-4F78-BE5B-912279A2EC19}" type="presParOf" srcId="{7B273A17-0841-4F61-8226-9AD8D0B68CA0}" destId="{2C42FFB8-5CAF-4A3D-BCB5-850F638960F0}" srcOrd="0" destOrd="0" presId="urn:microsoft.com/office/officeart/2016/7/layout/LinearBlockProcessNumbered"/>
    <dgm:cxn modelId="{B6783E54-F745-4448-81BF-4EF28F724961}" type="presParOf" srcId="{7B273A17-0841-4F61-8226-9AD8D0B68CA0}" destId="{5045E8F9-1DE9-46B1-B69E-5EB9E73893F5}" srcOrd="1" destOrd="0" presId="urn:microsoft.com/office/officeart/2016/7/layout/LinearBlockProcessNumbered"/>
    <dgm:cxn modelId="{C036ECB3-224A-4E67-846D-7B2631CA3975}" type="presParOf" srcId="{7B273A17-0841-4F61-8226-9AD8D0B68CA0}" destId="{C10C327A-BBD9-4375-BA6F-27E28CD2CAC1}" srcOrd="2" destOrd="0" presId="urn:microsoft.com/office/officeart/2016/7/layout/LinearBlockProcessNumbered"/>
    <dgm:cxn modelId="{7C191AD9-E445-4ECD-B42A-B517CF684069}" type="presParOf" srcId="{71955795-B049-44AD-8E28-CF47F061D082}" destId="{FAAEBBB7-DDB6-4499-B7EE-0F9D1FAFD87F}" srcOrd="3" destOrd="0" presId="urn:microsoft.com/office/officeart/2016/7/layout/LinearBlockProcessNumbered"/>
    <dgm:cxn modelId="{25405BDC-A7A7-44B0-8C64-B10904DB1BB2}" type="presParOf" srcId="{71955795-B049-44AD-8E28-CF47F061D082}" destId="{F951A4AB-F790-4C31-B8F6-C4F532968EE5}" srcOrd="4" destOrd="0" presId="urn:microsoft.com/office/officeart/2016/7/layout/LinearBlockProcessNumbered"/>
    <dgm:cxn modelId="{E5324E44-FDFA-4A70-B1E2-719C55ECF26A}" type="presParOf" srcId="{F951A4AB-F790-4C31-B8F6-C4F532968EE5}" destId="{73C7C32B-0BE2-4D82-853D-A75F787A6282}" srcOrd="0" destOrd="0" presId="urn:microsoft.com/office/officeart/2016/7/layout/LinearBlockProcessNumbered"/>
    <dgm:cxn modelId="{F1CDCC6E-6447-4474-B315-BBA3A93BD420}" type="presParOf" srcId="{F951A4AB-F790-4C31-B8F6-C4F532968EE5}" destId="{C5E5AD00-05F9-4278-AA65-FB4F974AE07C}" srcOrd="1" destOrd="0" presId="urn:microsoft.com/office/officeart/2016/7/layout/LinearBlockProcessNumbered"/>
    <dgm:cxn modelId="{76BEDC19-8A1E-47BB-818E-6653CCD97F1A}" type="presParOf" srcId="{F951A4AB-F790-4C31-B8F6-C4F532968EE5}" destId="{62C104C5-03E0-4F88-A05A-310EDF112F60}" srcOrd="2" destOrd="0" presId="urn:microsoft.com/office/officeart/2016/7/layout/LinearBlockProcessNumbered"/>
    <dgm:cxn modelId="{9378EF5B-4596-46E1-9EE5-595BC5C2E96C}" type="presParOf" srcId="{71955795-B049-44AD-8E28-CF47F061D082}" destId="{2BE22803-64F1-4834-AAEA-E38BBB54A36C}" srcOrd="5" destOrd="0" presId="urn:microsoft.com/office/officeart/2016/7/layout/LinearBlockProcessNumbered"/>
    <dgm:cxn modelId="{62319752-2D3B-4EDF-83EC-69CC97269C05}" type="presParOf" srcId="{71955795-B049-44AD-8E28-CF47F061D082}" destId="{D19666D1-9904-4A2C-BB6A-81485CC2ED9B}" srcOrd="6" destOrd="0" presId="urn:microsoft.com/office/officeart/2016/7/layout/LinearBlockProcessNumbered"/>
    <dgm:cxn modelId="{320149E8-DE3F-4DDE-BD8C-460698E46ABE}" type="presParOf" srcId="{D19666D1-9904-4A2C-BB6A-81485CC2ED9B}" destId="{4530E9F7-D694-4D2C-9ACB-C5A9AAE93F4E}" srcOrd="0" destOrd="0" presId="urn:microsoft.com/office/officeart/2016/7/layout/LinearBlockProcessNumbered"/>
    <dgm:cxn modelId="{1A12BDEA-A4BF-493A-B3C6-22855A70D136}" type="presParOf" srcId="{D19666D1-9904-4A2C-BB6A-81485CC2ED9B}" destId="{D856839C-A8A6-442A-90CA-CCCD906D313F}" srcOrd="1" destOrd="0" presId="urn:microsoft.com/office/officeart/2016/7/layout/LinearBlockProcessNumbered"/>
    <dgm:cxn modelId="{7EAE2E3A-DE82-4B1E-B669-AF76225C9A45}" type="presParOf" srcId="{D19666D1-9904-4A2C-BB6A-81485CC2ED9B}" destId="{F1170917-C835-4274-BB2F-59DA90755B14}" srcOrd="2" destOrd="0" presId="urn:microsoft.com/office/officeart/2016/7/layout/LinearBlockProcessNumbered"/>
    <dgm:cxn modelId="{7BFB56A4-731F-427A-B457-731F7560BD31}" type="presParOf" srcId="{71955795-B049-44AD-8E28-CF47F061D082}" destId="{EDD12229-C313-459A-8E08-EDEFA5800C44}" srcOrd="7" destOrd="0" presId="urn:microsoft.com/office/officeart/2016/7/layout/LinearBlockProcessNumbered"/>
    <dgm:cxn modelId="{1D678CE9-C7CC-485C-8366-C1D7C57833AD}" type="presParOf" srcId="{71955795-B049-44AD-8E28-CF47F061D082}" destId="{2EA480FC-C26D-43AC-8F5C-DBCA06CEA6DE}" srcOrd="8" destOrd="0" presId="urn:microsoft.com/office/officeart/2016/7/layout/LinearBlockProcessNumbered"/>
    <dgm:cxn modelId="{DE42E6B2-F471-4CE5-9770-5F4E0D6B3BA0}" type="presParOf" srcId="{2EA480FC-C26D-43AC-8F5C-DBCA06CEA6DE}" destId="{C87321BA-3EC5-4D83-9934-6D154FC0EC0A}" srcOrd="0" destOrd="0" presId="urn:microsoft.com/office/officeart/2016/7/layout/LinearBlockProcessNumbered"/>
    <dgm:cxn modelId="{42539CA3-8F8C-474E-B782-DE0D1FBC3C3C}" type="presParOf" srcId="{2EA480FC-C26D-43AC-8F5C-DBCA06CEA6DE}" destId="{25342E3A-4D65-448E-9A45-7B5D813BC278}" srcOrd="1" destOrd="0" presId="urn:microsoft.com/office/officeart/2016/7/layout/LinearBlockProcessNumbered"/>
    <dgm:cxn modelId="{8B2EDFB4-70DE-4DF6-8722-C19450F1A8CA}" type="presParOf" srcId="{2EA480FC-C26D-43AC-8F5C-DBCA06CEA6DE}" destId="{7CD3E64E-64B1-4139-BD50-8E73C00F87B1}" srcOrd="2" destOrd="0" presId="urn:microsoft.com/office/officeart/2016/7/layout/LinearBlockProcessNumbered"/>
    <dgm:cxn modelId="{96B799F7-4017-42EA-AA65-B2D906FAC93A}" type="presParOf" srcId="{71955795-B049-44AD-8E28-CF47F061D082}" destId="{0EE2F627-7DBC-4577-9B0F-DF34C4B9BAF4}" srcOrd="9" destOrd="0" presId="urn:microsoft.com/office/officeart/2016/7/layout/LinearBlockProcessNumbered"/>
    <dgm:cxn modelId="{8D64B08A-DCD7-4E9B-AD1A-2B19BE9C84FC}" type="presParOf" srcId="{71955795-B049-44AD-8E28-CF47F061D082}" destId="{9898535C-D8FD-4944-B037-E3BEA10FB2AC}" srcOrd="10" destOrd="0" presId="urn:microsoft.com/office/officeart/2016/7/layout/LinearBlockProcessNumbered"/>
    <dgm:cxn modelId="{B209642F-DAB5-4E9C-B573-2C6AEA080FBE}" type="presParOf" srcId="{9898535C-D8FD-4944-B037-E3BEA10FB2AC}" destId="{FEF76372-355C-4035-8D54-0CC977B1B427}" srcOrd="0" destOrd="0" presId="urn:microsoft.com/office/officeart/2016/7/layout/LinearBlockProcessNumbered"/>
    <dgm:cxn modelId="{98E6071F-6846-44D0-90E2-EC8A61E18A19}" type="presParOf" srcId="{9898535C-D8FD-4944-B037-E3BEA10FB2AC}" destId="{42A70781-8C49-4BC5-A777-E2AB6102C560}" srcOrd="1" destOrd="0" presId="urn:microsoft.com/office/officeart/2016/7/layout/LinearBlockProcessNumbered"/>
    <dgm:cxn modelId="{459D3600-9CCC-4511-9E2C-A39C1213575B}" type="presParOf" srcId="{9898535C-D8FD-4944-B037-E3BEA10FB2AC}" destId="{21902F5D-F74D-4EFB-BA96-2AE343E30C24}" srcOrd="2" destOrd="0" presId="urn:microsoft.com/office/officeart/2016/7/layout/LinearBlockProcessNumbered"/>
    <dgm:cxn modelId="{BD20862E-763B-426F-843C-7B82BC516B88}" type="presParOf" srcId="{71955795-B049-44AD-8E28-CF47F061D082}" destId="{A4114C69-8F1F-46A0-B451-A90D502C914A}" srcOrd="11" destOrd="0" presId="urn:microsoft.com/office/officeart/2016/7/layout/LinearBlockProcessNumbered"/>
    <dgm:cxn modelId="{78B86CC5-0265-41F7-8E47-21BBE3E87C85}" type="presParOf" srcId="{71955795-B049-44AD-8E28-CF47F061D082}" destId="{1D7DE8C9-11E0-458F-9FB8-22DC29D29446}" srcOrd="12" destOrd="0" presId="urn:microsoft.com/office/officeart/2016/7/layout/LinearBlockProcessNumbered"/>
    <dgm:cxn modelId="{80A16171-DD06-4191-B8A0-941743D0971B}" type="presParOf" srcId="{1D7DE8C9-11E0-458F-9FB8-22DC29D29446}" destId="{DB2717D0-A1CA-4241-9CCC-210DA8E07B35}" srcOrd="0" destOrd="0" presId="urn:microsoft.com/office/officeart/2016/7/layout/LinearBlockProcessNumbered"/>
    <dgm:cxn modelId="{EBF12FBB-BEF6-4D63-AF32-461630E91AD4}" type="presParOf" srcId="{1D7DE8C9-11E0-458F-9FB8-22DC29D29446}" destId="{CBFC654C-4C35-4BEC-A5FD-EEA582ECDA06}" srcOrd="1" destOrd="0" presId="urn:microsoft.com/office/officeart/2016/7/layout/LinearBlockProcessNumbered"/>
    <dgm:cxn modelId="{CD8EC220-429E-49A8-9B27-7BA44D21601E}" type="presParOf" srcId="{1D7DE8C9-11E0-458F-9FB8-22DC29D29446}" destId="{040D4D3D-7002-4984-92B7-A53868CA1CC5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D4D06A-E4C8-4392-8435-30EE93FACA10}" type="doc">
      <dgm:prSet loTypeId="urn:microsoft.com/office/officeart/2005/8/layout/hProcess9" loCatId="process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A651B4B-6379-4714-A53E-6D6CED99DF6A}">
      <dgm:prSet/>
      <dgm:spPr/>
      <dgm:t>
        <a:bodyPr/>
        <a:lstStyle/>
        <a:p>
          <a:r>
            <a:rPr lang="en-US"/>
            <a:t>Wind Turbine</a:t>
          </a:r>
        </a:p>
      </dgm:t>
    </dgm:pt>
    <dgm:pt modelId="{9821181B-7EFB-488B-B78F-E2F6BBF493DD}" type="parTrans" cxnId="{40DF1BB7-30FF-4966-B52F-118418AFA0BF}">
      <dgm:prSet/>
      <dgm:spPr/>
      <dgm:t>
        <a:bodyPr/>
        <a:lstStyle/>
        <a:p>
          <a:endParaRPr lang="en-US"/>
        </a:p>
      </dgm:t>
    </dgm:pt>
    <dgm:pt modelId="{81DEEAAB-DA15-414E-824A-D333D19F4AF2}" type="sibTrans" cxnId="{40DF1BB7-30FF-4966-B52F-118418AFA0BF}">
      <dgm:prSet/>
      <dgm:spPr/>
      <dgm:t>
        <a:bodyPr/>
        <a:lstStyle/>
        <a:p>
          <a:endParaRPr lang="en-US"/>
        </a:p>
      </dgm:t>
    </dgm:pt>
    <dgm:pt modelId="{C3C01BC8-BF85-4B18-9541-F9342D77AE24}">
      <dgm:prSet/>
      <dgm:spPr/>
      <dgm:t>
        <a:bodyPr/>
        <a:lstStyle/>
        <a:p>
          <a:r>
            <a:rPr lang="en-US" dirty="0"/>
            <a:t>Battery</a:t>
          </a:r>
        </a:p>
      </dgm:t>
    </dgm:pt>
    <dgm:pt modelId="{F1053806-BA5F-48B1-85E9-6E736FED3A92}" type="parTrans" cxnId="{2B4838E2-0F90-40F1-8B9E-980A78485B77}">
      <dgm:prSet/>
      <dgm:spPr/>
      <dgm:t>
        <a:bodyPr/>
        <a:lstStyle/>
        <a:p>
          <a:endParaRPr lang="en-US"/>
        </a:p>
      </dgm:t>
    </dgm:pt>
    <dgm:pt modelId="{4FD524C1-9882-4585-9438-0F6577DE4561}" type="sibTrans" cxnId="{2B4838E2-0F90-40F1-8B9E-980A78485B77}">
      <dgm:prSet/>
      <dgm:spPr/>
      <dgm:t>
        <a:bodyPr/>
        <a:lstStyle/>
        <a:p>
          <a:endParaRPr lang="en-US"/>
        </a:p>
      </dgm:t>
    </dgm:pt>
    <dgm:pt modelId="{3D625641-ADA4-49F0-A9DB-FF52AA08E772}">
      <dgm:prSet/>
      <dgm:spPr/>
      <dgm:t>
        <a:bodyPr/>
        <a:lstStyle/>
        <a:p>
          <a:r>
            <a:rPr lang="en-US" dirty="0"/>
            <a:t>Sensors</a:t>
          </a:r>
        </a:p>
      </dgm:t>
    </dgm:pt>
    <dgm:pt modelId="{09561DBD-B58A-4A1E-8B14-0364624B3FFA}" type="parTrans" cxnId="{7A266454-525A-4F76-B695-033B1C4A319B}">
      <dgm:prSet/>
      <dgm:spPr/>
      <dgm:t>
        <a:bodyPr/>
        <a:lstStyle/>
        <a:p>
          <a:endParaRPr lang="en-US"/>
        </a:p>
      </dgm:t>
    </dgm:pt>
    <dgm:pt modelId="{33ABA466-623A-46B0-BDD1-05053E8CC340}" type="sibTrans" cxnId="{7A266454-525A-4F76-B695-033B1C4A319B}">
      <dgm:prSet/>
      <dgm:spPr/>
      <dgm:t>
        <a:bodyPr/>
        <a:lstStyle/>
        <a:p>
          <a:endParaRPr lang="en-US"/>
        </a:p>
      </dgm:t>
    </dgm:pt>
    <dgm:pt modelId="{E1709702-A544-4D3F-9E0E-2C766C999DC8}">
      <dgm:prSet/>
      <dgm:spPr/>
      <dgm:t>
        <a:bodyPr/>
        <a:lstStyle/>
        <a:p>
          <a:r>
            <a:rPr lang="en-US" dirty="0"/>
            <a:t>MCU</a:t>
          </a:r>
        </a:p>
      </dgm:t>
    </dgm:pt>
    <dgm:pt modelId="{44F33385-684B-4B1A-A40C-210081E6D606}" type="parTrans" cxnId="{CB3B4962-2545-42DE-9C23-5C882D5FF40F}">
      <dgm:prSet/>
      <dgm:spPr/>
      <dgm:t>
        <a:bodyPr/>
        <a:lstStyle/>
        <a:p>
          <a:endParaRPr lang="en-US"/>
        </a:p>
      </dgm:t>
    </dgm:pt>
    <dgm:pt modelId="{6F560343-D2E1-4F21-8429-5B68C1E0A7C1}" type="sibTrans" cxnId="{CB3B4962-2545-42DE-9C23-5C882D5FF40F}">
      <dgm:prSet/>
      <dgm:spPr/>
      <dgm:t>
        <a:bodyPr/>
        <a:lstStyle/>
        <a:p>
          <a:endParaRPr lang="en-US"/>
        </a:p>
      </dgm:t>
    </dgm:pt>
    <dgm:pt modelId="{85D9199B-5BFC-402B-A5F8-E89B717A4B6E}">
      <dgm:prSet/>
      <dgm:spPr/>
      <dgm:t>
        <a:bodyPr/>
        <a:lstStyle/>
        <a:p>
          <a:r>
            <a:rPr lang="en-US"/>
            <a:t>Information Display</a:t>
          </a:r>
        </a:p>
      </dgm:t>
    </dgm:pt>
    <dgm:pt modelId="{B861C1CC-251E-41DA-AF2A-F01A5E083C2A}" type="parTrans" cxnId="{BF72137A-67FA-4B76-842B-11A9DB7DFEB2}">
      <dgm:prSet/>
      <dgm:spPr/>
      <dgm:t>
        <a:bodyPr/>
        <a:lstStyle/>
        <a:p>
          <a:endParaRPr lang="en-US"/>
        </a:p>
      </dgm:t>
    </dgm:pt>
    <dgm:pt modelId="{C056064E-61DE-442E-AB1F-E38B1795AC6E}" type="sibTrans" cxnId="{BF72137A-67FA-4B76-842B-11A9DB7DFEB2}">
      <dgm:prSet/>
      <dgm:spPr/>
      <dgm:t>
        <a:bodyPr/>
        <a:lstStyle/>
        <a:p>
          <a:endParaRPr lang="en-US"/>
        </a:p>
      </dgm:t>
    </dgm:pt>
    <dgm:pt modelId="{1827DD35-3B91-4D78-8522-078BBB5D95D2}" type="pres">
      <dgm:prSet presAssocID="{E2D4D06A-E4C8-4392-8435-30EE93FACA10}" presName="CompostProcess" presStyleCnt="0">
        <dgm:presLayoutVars>
          <dgm:dir/>
          <dgm:resizeHandles val="exact"/>
        </dgm:presLayoutVars>
      </dgm:prSet>
      <dgm:spPr/>
    </dgm:pt>
    <dgm:pt modelId="{024105D2-DAD5-43F4-9536-106444D04A37}" type="pres">
      <dgm:prSet presAssocID="{E2D4D06A-E4C8-4392-8435-30EE93FACA10}" presName="arrow" presStyleLbl="bgShp" presStyleIdx="0" presStyleCnt="1"/>
      <dgm:spPr>
        <a:gradFill flip="none" rotWithShape="1">
          <a:gsLst>
            <a:gs pos="0">
              <a:schemeClr val="accent1">
                <a:lumMod val="0"/>
                <a:lumOff val="100000"/>
                <a:alpha val="68000"/>
              </a:schemeClr>
            </a:gs>
            <a:gs pos="35000">
              <a:schemeClr val="accent1">
                <a:lumMod val="0"/>
                <a:lumOff val="100000"/>
                <a:alpha val="67000"/>
              </a:schemeClr>
            </a:gs>
            <a:gs pos="100000">
              <a:schemeClr val="accent1">
                <a:lumMod val="100000"/>
                <a:alpha val="70000"/>
              </a:schemeClr>
            </a:gs>
          </a:gsLst>
          <a:path path="circle">
            <a:fillToRect t="100000" r="100000"/>
          </a:path>
          <a:tileRect l="-100000" b="-100000"/>
        </a:gradFill>
      </dgm:spPr>
    </dgm:pt>
    <dgm:pt modelId="{4496BFA5-C0C8-445D-8A3F-B5BC9218D27A}" type="pres">
      <dgm:prSet presAssocID="{E2D4D06A-E4C8-4392-8435-30EE93FACA10}" presName="linearProcess" presStyleCnt="0"/>
      <dgm:spPr/>
    </dgm:pt>
    <dgm:pt modelId="{30CC1F6C-870C-41B0-9823-F1F95D0427AF}" type="pres">
      <dgm:prSet presAssocID="{3A651B4B-6379-4714-A53E-6D6CED99DF6A}" presName="textNode" presStyleLbl="node1" presStyleIdx="0" presStyleCnt="5">
        <dgm:presLayoutVars>
          <dgm:bulletEnabled val="1"/>
        </dgm:presLayoutVars>
      </dgm:prSet>
      <dgm:spPr/>
    </dgm:pt>
    <dgm:pt modelId="{3B528769-CC50-46DE-AB19-A2491E16D1A4}" type="pres">
      <dgm:prSet presAssocID="{81DEEAAB-DA15-414E-824A-D333D19F4AF2}" presName="sibTrans" presStyleCnt="0"/>
      <dgm:spPr/>
    </dgm:pt>
    <dgm:pt modelId="{785990FA-DE75-4D55-99E1-4C806844231B}" type="pres">
      <dgm:prSet presAssocID="{C3C01BC8-BF85-4B18-9541-F9342D77AE24}" presName="textNode" presStyleLbl="node1" presStyleIdx="1" presStyleCnt="5">
        <dgm:presLayoutVars>
          <dgm:bulletEnabled val="1"/>
        </dgm:presLayoutVars>
      </dgm:prSet>
      <dgm:spPr/>
    </dgm:pt>
    <dgm:pt modelId="{01D66064-1E2C-441F-8934-EDFD397BA57A}" type="pres">
      <dgm:prSet presAssocID="{4FD524C1-9882-4585-9438-0F6577DE4561}" presName="sibTrans" presStyleCnt="0"/>
      <dgm:spPr/>
    </dgm:pt>
    <dgm:pt modelId="{DF6A51D6-DA63-4D6F-A2DB-A9C7D4399BD9}" type="pres">
      <dgm:prSet presAssocID="{3D625641-ADA4-49F0-A9DB-FF52AA08E772}" presName="textNode" presStyleLbl="node1" presStyleIdx="2" presStyleCnt="5">
        <dgm:presLayoutVars>
          <dgm:bulletEnabled val="1"/>
        </dgm:presLayoutVars>
      </dgm:prSet>
      <dgm:spPr/>
    </dgm:pt>
    <dgm:pt modelId="{C405C27F-AF09-46CF-B653-20B0A3D3F6D7}" type="pres">
      <dgm:prSet presAssocID="{33ABA466-623A-46B0-BDD1-05053E8CC340}" presName="sibTrans" presStyleCnt="0"/>
      <dgm:spPr/>
    </dgm:pt>
    <dgm:pt modelId="{B93AA8D0-D305-47A2-B567-AF880F0D8C0E}" type="pres">
      <dgm:prSet presAssocID="{E1709702-A544-4D3F-9E0E-2C766C999DC8}" presName="textNode" presStyleLbl="node1" presStyleIdx="3" presStyleCnt="5">
        <dgm:presLayoutVars>
          <dgm:bulletEnabled val="1"/>
        </dgm:presLayoutVars>
      </dgm:prSet>
      <dgm:spPr/>
    </dgm:pt>
    <dgm:pt modelId="{09DA4924-6326-4376-A90B-3CB2610CCF01}" type="pres">
      <dgm:prSet presAssocID="{6F560343-D2E1-4F21-8429-5B68C1E0A7C1}" presName="sibTrans" presStyleCnt="0"/>
      <dgm:spPr/>
    </dgm:pt>
    <dgm:pt modelId="{0EEB4A71-F7AC-479C-88EC-E5682DB1CF9D}" type="pres">
      <dgm:prSet presAssocID="{85D9199B-5BFC-402B-A5F8-E89B717A4B6E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F0C71616-608D-4E40-9878-526740CBC139}" type="presOf" srcId="{3A651B4B-6379-4714-A53E-6D6CED99DF6A}" destId="{30CC1F6C-870C-41B0-9823-F1F95D0427AF}" srcOrd="0" destOrd="0" presId="urn:microsoft.com/office/officeart/2005/8/layout/hProcess9"/>
    <dgm:cxn modelId="{CB3B4962-2545-42DE-9C23-5C882D5FF40F}" srcId="{E2D4D06A-E4C8-4392-8435-30EE93FACA10}" destId="{E1709702-A544-4D3F-9E0E-2C766C999DC8}" srcOrd="3" destOrd="0" parTransId="{44F33385-684B-4B1A-A40C-210081E6D606}" sibTransId="{6F560343-D2E1-4F21-8429-5B68C1E0A7C1}"/>
    <dgm:cxn modelId="{02E5BE69-7B31-4336-A3D9-577538312430}" type="presOf" srcId="{E1709702-A544-4D3F-9E0E-2C766C999DC8}" destId="{B93AA8D0-D305-47A2-B567-AF880F0D8C0E}" srcOrd="0" destOrd="0" presId="urn:microsoft.com/office/officeart/2005/8/layout/hProcess9"/>
    <dgm:cxn modelId="{94FD496C-587A-4174-B8C4-76AF70085430}" type="presOf" srcId="{3D625641-ADA4-49F0-A9DB-FF52AA08E772}" destId="{DF6A51D6-DA63-4D6F-A2DB-A9C7D4399BD9}" srcOrd="0" destOrd="0" presId="urn:microsoft.com/office/officeart/2005/8/layout/hProcess9"/>
    <dgm:cxn modelId="{8144106F-2748-4125-9B6C-7BBB99DADF8B}" type="presOf" srcId="{85D9199B-5BFC-402B-A5F8-E89B717A4B6E}" destId="{0EEB4A71-F7AC-479C-88EC-E5682DB1CF9D}" srcOrd="0" destOrd="0" presId="urn:microsoft.com/office/officeart/2005/8/layout/hProcess9"/>
    <dgm:cxn modelId="{7A266454-525A-4F76-B695-033B1C4A319B}" srcId="{E2D4D06A-E4C8-4392-8435-30EE93FACA10}" destId="{3D625641-ADA4-49F0-A9DB-FF52AA08E772}" srcOrd="2" destOrd="0" parTransId="{09561DBD-B58A-4A1E-8B14-0364624B3FFA}" sibTransId="{33ABA466-623A-46B0-BDD1-05053E8CC340}"/>
    <dgm:cxn modelId="{B77E5C56-C9FC-42A5-AD3C-62862BB0727C}" type="presOf" srcId="{C3C01BC8-BF85-4B18-9541-F9342D77AE24}" destId="{785990FA-DE75-4D55-99E1-4C806844231B}" srcOrd="0" destOrd="0" presId="urn:microsoft.com/office/officeart/2005/8/layout/hProcess9"/>
    <dgm:cxn modelId="{BF72137A-67FA-4B76-842B-11A9DB7DFEB2}" srcId="{E2D4D06A-E4C8-4392-8435-30EE93FACA10}" destId="{85D9199B-5BFC-402B-A5F8-E89B717A4B6E}" srcOrd="4" destOrd="0" parTransId="{B861C1CC-251E-41DA-AF2A-F01A5E083C2A}" sibTransId="{C056064E-61DE-442E-AB1F-E38B1795AC6E}"/>
    <dgm:cxn modelId="{C6F25BB3-6580-474B-9E9E-BA37252486CC}" type="presOf" srcId="{E2D4D06A-E4C8-4392-8435-30EE93FACA10}" destId="{1827DD35-3B91-4D78-8522-078BBB5D95D2}" srcOrd="0" destOrd="0" presId="urn:microsoft.com/office/officeart/2005/8/layout/hProcess9"/>
    <dgm:cxn modelId="{40DF1BB7-30FF-4966-B52F-118418AFA0BF}" srcId="{E2D4D06A-E4C8-4392-8435-30EE93FACA10}" destId="{3A651B4B-6379-4714-A53E-6D6CED99DF6A}" srcOrd="0" destOrd="0" parTransId="{9821181B-7EFB-488B-B78F-E2F6BBF493DD}" sibTransId="{81DEEAAB-DA15-414E-824A-D333D19F4AF2}"/>
    <dgm:cxn modelId="{2B4838E2-0F90-40F1-8B9E-980A78485B77}" srcId="{E2D4D06A-E4C8-4392-8435-30EE93FACA10}" destId="{C3C01BC8-BF85-4B18-9541-F9342D77AE24}" srcOrd="1" destOrd="0" parTransId="{F1053806-BA5F-48B1-85E9-6E736FED3A92}" sibTransId="{4FD524C1-9882-4585-9438-0F6577DE4561}"/>
    <dgm:cxn modelId="{2AE20A4B-CD27-4298-A196-3BBB4007C74E}" type="presParOf" srcId="{1827DD35-3B91-4D78-8522-078BBB5D95D2}" destId="{024105D2-DAD5-43F4-9536-106444D04A37}" srcOrd="0" destOrd="0" presId="urn:microsoft.com/office/officeart/2005/8/layout/hProcess9"/>
    <dgm:cxn modelId="{57E979BB-5785-43C4-B329-334E4BFE05E3}" type="presParOf" srcId="{1827DD35-3B91-4D78-8522-078BBB5D95D2}" destId="{4496BFA5-C0C8-445D-8A3F-B5BC9218D27A}" srcOrd="1" destOrd="0" presId="urn:microsoft.com/office/officeart/2005/8/layout/hProcess9"/>
    <dgm:cxn modelId="{D4320F1B-D7B2-4D45-9664-103D46B2BDCB}" type="presParOf" srcId="{4496BFA5-C0C8-445D-8A3F-B5BC9218D27A}" destId="{30CC1F6C-870C-41B0-9823-F1F95D0427AF}" srcOrd="0" destOrd="0" presId="urn:microsoft.com/office/officeart/2005/8/layout/hProcess9"/>
    <dgm:cxn modelId="{2C070A17-6EA2-4B65-A92E-18AB442B99E6}" type="presParOf" srcId="{4496BFA5-C0C8-445D-8A3F-B5BC9218D27A}" destId="{3B528769-CC50-46DE-AB19-A2491E16D1A4}" srcOrd="1" destOrd="0" presId="urn:microsoft.com/office/officeart/2005/8/layout/hProcess9"/>
    <dgm:cxn modelId="{5DF7536C-040C-4D85-953C-F8794B048265}" type="presParOf" srcId="{4496BFA5-C0C8-445D-8A3F-B5BC9218D27A}" destId="{785990FA-DE75-4D55-99E1-4C806844231B}" srcOrd="2" destOrd="0" presId="urn:microsoft.com/office/officeart/2005/8/layout/hProcess9"/>
    <dgm:cxn modelId="{85F9228C-217E-4E21-A0CC-5BE1141E45C5}" type="presParOf" srcId="{4496BFA5-C0C8-445D-8A3F-B5BC9218D27A}" destId="{01D66064-1E2C-441F-8934-EDFD397BA57A}" srcOrd="3" destOrd="0" presId="urn:microsoft.com/office/officeart/2005/8/layout/hProcess9"/>
    <dgm:cxn modelId="{25CDD419-E186-4D5B-B7B7-7464908DA25B}" type="presParOf" srcId="{4496BFA5-C0C8-445D-8A3F-B5BC9218D27A}" destId="{DF6A51D6-DA63-4D6F-A2DB-A9C7D4399BD9}" srcOrd="4" destOrd="0" presId="urn:microsoft.com/office/officeart/2005/8/layout/hProcess9"/>
    <dgm:cxn modelId="{E748633C-65D8-41CD-AA86-FB81D9E7E614}" type="presParOf" srcId="{4496BFA5-C0C8-445D-8A3F-B5BC9218D27A}" destId="{C405C27F-AF09-46CF-B653-20B0A3D3F6D7}" srcOrd="5" destOrd="0" presId="urn:microsoft.com/office/officeart/2005/8/layout/hProcess9"/>
    <dgm:cxn modelId="{7D749370-216A-4073-9F27-486D7EFD3E13}" type="presParOf" srcId="{4496BFA5-C0C8-445D-8A3F-B5BC9218D27A}" destId="{B93AA8D0-D305-47A2-B567-AF880F0D8C0E}" srcOrd="6" destOrd="0" presId="urn:microsoft.com/office/officeart/2005/8/layout/hProcess9"/>
    <dgm:cxn modelId="{59EEECFE-4FC4-4E0A-9580-BA4EFD03D27B}" type="presParOf" srcId="{4496BFA5-C0C8-445D-8A3F-B5BC9218D27A}" destId="{09DA4924-6326-4376-A90B-3CB2610CCF01}" srcOrd="7" destOrd="0" presId="urn:microsoft.com/office/officeart/2005/8/layout/hProcess9"/>
    <dgm:cxn modelId="{8FB2160D-7988-4367-802F-F2434848EBA2}" type="presParOf" srcId="{4496BFA5-C0C8-445D-8A3F-B5BC9218D27A}" destId="{0EEB4A71-F7AC-479C-88EC-E5682DB1CF9D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551905-1734-4967-B58C-FC401BB5200F}" type="doc">
      <dgm:prSet loTypeId="urn:microsoft.com/office/officeart/2005/8/layout/hierarchy1" loCatId="hierarchy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FA0279DF-9804-4C09-AFF8-8CBADC8CE7C0}">
      <dgm:prSet/>
      <dgm:spPr/>
      <dgm:t>
        <a:bodyPr/>
        <a:lstStyle/>
        <a:p>
          <a:r>
            <a:rPr lang="en-US"/>
            <a:t>Residential/Industrial power generation</a:t>
          </a:r>
        </a:p>
      </dgm:t>
    </dgm:pt>
    <dgm:pt modelId="{DB10FEB2-5AF3-49A6-B6A9-9B0B4B6A4B6F}" type="parTrans" cxnId="{793EC32A-0167-4BB3-AA7C-0F605D41D64E}">
      <dgm:prSet/>
      <dgm:spPr/>
      <dgm:t>
        <a:bodyPr/>
        <a:lstStyle/>
        <a:p>
          <a:endParaRPr lang="en-US"/>
        </a:p>
      </dgm:t>
    </dgm:pt>
    <dgm:pt modelId="{E5766548-8473-4843-9DFA-6F06EDE7B77A}" type="sibTrans" cxnId="{793EC32A-0167-4BB3-AA7C-0F605D41D64E}">
      <dgm:prSet/>
      <dgm:spPr/>
      <dgm:t>
        <a:bodyPr/>
        <a:lstStyle/>
        <a:p>
          <a:endParaRPr lang="en-US"/>
        </a:p>
      </dgm:t>
    </dgm:pt>
    <dgm:pt modelId="{D41FE13B-E38D-4E6B-8D1F-FE86EAA68DD3}">
      <dgm:prSet/>
      <dgm:spPr/>
      <dgm:t>
        <a:bodyPr/>
        <a:lstStyle/>
        <a:p>
          <a:r>
            <a:rPr lang="en-US"/>
            <a:t>Portable power</a:t>
          </a:r>
        </a:p>
      </dgm:t>
    </dgm:pt>
    <dgm:pt modelId="{5FC4FC4C-6883-4F05-AA50-2D2C1173DF64}" type="parTrans" cxnId="{87495FA2-8D78-46D4-9377-3A1AAE456965}">
      <dgm:prSet/>
      <dgm:spPr/>
      <dgm:t>
        <a:bodyPr/>
        <a:lstStyle/>
        <a:p>
          <a:endParaRPr lang="en-US"/>
        </a:p>
      </dgm:t>
    </dgm:pt>
    <dgm:pt modelId="{3609BCF8-D7C7-4B3A-AB2B-DDA4A51C39BE}" type="sibTrans" cxnId="{87495FA2-8D78-46D4-9377-3A1AAE456965}">
      <dgm:prSet/>
      <dgm:spPr/>
      <dgm:t>
        <a:bodyPr/>
        <a:lstStyle/>
        <a:p>
          <a:endParaRPr lang="en-US"/>
        </a:p>
      </dgm:t>
    </dgm:pt>
    <dgm:pt modelId="{9DEEE587-A28A-4ADD-87C3-23100885A0B9}">
      <dgm:prSet/>
      <dgm:spPr/>
      <dgm:t>
        <a:bodyPr/>
        <a:lstStyle/>
        <a:p>
          <a:r>
            <a:rPr lang="en-US"/>
            <a:t>Weather monitor</a:t>
          </a:r>
        </a:p>
      </dgm:t>
    </dgm:pt>
    <dgm:pt modelId="{2BD972B9-25B3-42E4-88E7-1B9C1E4FAEB5}" type="parTrans" cxnId="{ED23D83E-2EB9-4B9E-AF03-8407EB3F8584}">
      <dgm:prSet/>
      <dgm:spPr/>
      <dgm:t>
        <a:bodyPr/>
        <a:lstStyle/>
        <a:p>
          <a:endParaRPr lang="en-US"/>
        </a:p>
      </dgm:t>
    </dgm:pt>
    <dgm:pt modelId="{C872B9D7-159E-42C1-8C3F-6886277E962B}" type="sibTrans" cxnId="{ED23D83E-2EB9-4B9E-AF03-8407EB3F8584}">
      <dgm:prSet/>
      <dgm:spPr/>
      <dgm:t>
        <a:bodyPr/>
        <a:lstStyle/>
        <a:p>
          <a:endParaRPr lang="en-US"/>
        </a:p>
      </dgm:t>
    </dgm:pt>
    <dgm:pt modelId="{F391E1DA-0B69-4C75-A43D-B70262A24262}" type="pres">
      <dgm:prSet presAssocID="{FC551905-1734-4967-B58C-FC401BB5200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246C527-2521-44D0-91D3-02C79E7EA350}" type="pres">
      <dgm:prSet presAssocID="{FA0279DF-9804-4C09-AFF8-8CBADC8CE7C0}" presName="hierRoot1" presStyleCnt="0"/>
      <dgm:spPr/>
    </dgm:pt>
    <dgm:pt modelId="{80338202-740A-4033-80C7-C8ADC8A5456C}" type="pres">
      <dgm:prSet presAssocID="{FA0279DF-9804-4C09-AFF8-8CBADC8CE7C0}" presName="composite" presStyleCnt="0"/>
      <dgm:spPr/>
    </dgm:pt>
    <dgm:pt modelId="{EC2A5BFC-0E32-40D3-837B-8A97CB326DBE}" type="pres">
      <dgm:prSet presAssocID="{FA0279DF-9804-4C09-AFF8-8CBADC8CE7C0}" presName="background" presStyleLbl="node0" presStyleIdx="0" presStyleCnt="3"/>
      <dgm:spPr/>
    </dgm:pt>
    <dgm:pt modelId="{169A1D8E-B230-481F-B7BF-6EE085AB5267}" type="pres">
      <dgm:prSet presAssocID="{FA0279DF-9804-4C09-AFF8-8CBADC8CE7C0}" presName="text" presStyleLbl="fgAcc0" presStyleIdx="0" presStyleCnt="3">
        <dgm:presLayoutVars>
          <dgm:chPref val="3"/>
        </dgm:presLayoutVars>
      </dgm:prSet>
      <dgm:spPr/>
    </dgm:pt>
    <dgm:pt modelId="{F3DEDFD1-E27C-40DF-93B3-D93E0005F596}" type="pres">
      <dgm:prSet presAssocID="{FA0279DF-9804-4C09-AFF8-8CBADC8CE7C0}" presName="hierChild2" presStyleCnt="0"/>
      <dgm:spPr/>
    </dgm:pt>
    <dgm:pt modelId="{921AB9D3-1C74-4D85-8B63-0E65D111B55A}" type="pres">
      <dgm:prSet presAssocID="{D41FE13B-E38D-4E6B-8D1F-FE86EAA68DD3}" presName="hierRoot1" presStyleCnt="0"/>
      <dgm:spPr/>
    </dgm:pt>
    <dgm:pt modelId="{CC35D32D-DA38-423B-A798-589782412FFA}" type="pres">
      <dgm:prSet presAssocID="{D41FE13B-E38D-4E6B-8D1F-FE86EAA68DD3}" presName="composite" presStyleCnt="0"/>
      <dgm:spPr/>
    </dgm:pt>
    <dgm:pt modelId="{5A733ED9-848A-42F9-B4C2-589366AE5190}" type="pres">
      <dgm:prSet presAssocID="{D41FE13B-E38D-4E6B-8D1F-FE86EAA68DD3}" presName="background" presStyleLbl="node0" presStyleIdx="1" presStyleCnt="3"/>
      <dgm:spPr/>
    </dgm:pt>
    <dgm:pt modelId="{B71B75CC-674F-4897-8443-612F0CB5DFF4}" type="pres">
      <dgm:prSet presAssocID="{D41FE13B-E38D-4E6B-8D1F-FE86EAA68DD3}" presName="text" presStyleLbl="fgAcc0" presStyleIdx="1" presStyleCnt="3">
        <dgm:presLayoutVars>
          <dgm:chPref val="3"/>
        </dgm:presLayoutVars>
      </dgm:prSet>
      <dgm:spPr/>
    </dgm:pt>
    <dgm:pt modelId="{CB55E712-DBD1-4C67-B594-BB5957FDF08B}" type="pres">
      <dgm:prSet presAssocID="{D41FE13B-E38D-4E6B-8D1F-FE86EAA68DD3}" presName="hierChild2" presStyleCnt="0"/>
      <dgm:spPr/>
    </dgm:pt>
    <dgm:pt modelId="{DD915113-1528-495B-A86E-54A867D44B71}" type="pres">
      <dgm:prSet presAssocID="{9DEEE587-A28A-4ADD-87C3-23100885A0B9}" presName="hierRoot1" presStyleCnt="0"/>
      <dgm:spPr/>
    </dgm:pt>
    <dgm:pt modelId="{88C76EA4-52FB-41E0-95D8-099231E26B9E}" type="pres">
      <dgm:prSet presAssocID="{9DEEE587-A28A-4ADD-87C3-23100885A0B9}" presName="composite" presStyleCnt="0"/>
      <dgm:spPr/>
    </dgm:pt>
    <dgm:pt modelId="{4F9CB384-0582-42AB-84EE-6B68281B2874}" type="pres">
      <dgm:prSet presAssocID="{9DEEE587-A28A-4ADD-87C3-23100885A0B9}" presName="background" presStyleLbl="node0" presStyleIdx="2" presStyleCnt="3"/>
      <dgm:spPr/>
    </dgm:pt>
    <dgm:pt modelId="{F5D73611-6788-4A5C-AE6E-D4DFBA74600C}" type="pres">
      <dgm:prSet presAssocID="{9DEEE587-A28A-4ADD-87C3-23100885A0B9}" presName="text" presStyleLbl="fgAcc0" presStyleIdx="2" presStyleCnt="3">
        <dgm:presLayoutVars>
          <dgm:chPref val="3"/>
        </dgm:presLayoutVars>
      </dgm:prSet>
      <dgm:spPr/>
    </dgm:pt>
    <dgm:pt modelId="{E73BE92A-575D-4B03-B6C7-3D752EA49A68}" type="pres">
      <dgm:prSet presAssocID="{9DEEE587-A28A-4ADD-87C3-23100885A0B9}" presName="hierChild2" presStyleCnt="0"/>
      <dgm:spPr/>
    </dgm:pt>
  </dgm:ptLst>
  <dgm:cxnLst>
    <dgm:cxn modelId="{3DB74E14-8426-4AAC-B474-0EC9AADA2585}" type="presOf" srcId="{FC551905-1734-4967-B58C-FC401BB5200F}" destId="{F391E1DA-0B69-4C75-A43D-B70262A24262}" srcOrd="0" destOrd="0" presId="urn:microsoft.com/office/officeart/2005/8/layout/hierarchy1"/>
    <dgm:cxn modelId="{793EC32A-0167-4BB3-AA7C-0F605D41D64E}" srcId="{FC551905-1734-4967-B58C-FC401BB5200F}" destId="{FA0279DF-9804-4C09-AFF8-8CBADC8CE7C0}" srcOrd="0" destOrd="0" parTransId="{DB10FEB2-5AF3-49A6-B6A9-9B0B4B6A4B6F}" sibTransId="{E5766548-8473-4843-9DFA-6F06EDE7B77A}"/>
    <dgm:cxn modelId="{ED23D83E-2EB9-4B9E-AF03-8407EB3F8584}" srcId="{FC551905-1734-4967-B58C-FC401BB5200F}" destId="{9DEEE587-A28A-4ADD-87C3-23100885A0B9}" srcOrd="2" destOrd="0" parTransId="{2BD972B9-25B3-42E4-88E7-1B9C1E4FAEB5}" sibTransId="{C872B9D7-159E-42C1-8C3F-6886277E962B}"/>
    <dgm:cxn modelId="{046A9547-6F49-4AB6-9A1D-119A071A0A4B}" type="presOf" srcId="{9DEEE587-A28A-4ADD-87C3-23100885A0B9}" destId="{F5D73611-6788-4A5C-AE6E-D4DFBA74600C}" srcOrd="0" destOrd="0" presId="urn:microsoft.com/office/officeart/2005/8/layout/hierarchy1"/>
    <dgm:cxn modelId="{45427157-BE27-4915-9698-75DCD80C2CBE}" type="presOf" srcId="{FA0279DF-9804-4C09-AFF8-8CBADC8CE7C0}" destId="{169A1D8E-B230-481F-B7BF-6EE085AB5267}" srcOrd="0" destOrd="0" presId="urn:microsoft.com/office/officeart/2005/8/layout/hierarchy1"/>
    <dgm:cxn modelId="{87495FA2-8D78-46D4-9377-3A1AAE456965}" srcId="{FC551905-1734-4967-B58C-FC401BB5200F}" destId="{D41FE13B-E38D-4E6B-8D1F-FE86EAA68DD3}" srcOrd="1" destOrd="0" parTransId="{5FC4FC4C-6883-4F05-AA50-2D2C1173DF64}" sibTransId="{3609BCF8-D7C7-4B3A-AB2B-DDA4A51C39BE}"/>
    <dgm:cxn modelId="{9224B5CE-3CA8-4852-A9E2-85A49CFCD91C}" type="presOf" srcId="{D41FE13B-E38D-4E6B-8D1F-FE86EAA68DD3}" destId="{B71B75CC-674F-4897-8443-612F0CB5DFF4}" srcOrd="0" destOrd="0" presId="urn:microsoft.com/office/officeart/2005/8/layout/hierarchy1"/>
    <dgm:cxn modelId="{2C5429EB-C69C-4744-90A4-B47EC3A231C1}" type="presParOf" srcId="{F391E1DA-0B69-4C75-A43D-B70262A24262}" destId="{4246C527-2521-44D0-91D3-02C79E7EA350}" srcOrd="0" destOrd="0" presId="urn:microsoft.com/office/officeart/2005/8/layout/hierarchy1"/>
    <dgm:cxn modelId="{3A30C88C-FD42-4809-91A4-93C775D876A6}" type="presParOf" srcId="{4246C527-2521-44D0-91D3-02C79E7EA350}" destId="{80338202-740A-4033-80C7-C8ADC8A5456C}" srcOrd="0" destOrd="0" presId="urn:microsoft.com/office/officeart/2005/8/layout/hierarchy1"/>
    <dgm:cxn modelId="{56C9065F-CEF5-4AE7-A89F-0087A021694A}" type="presParOf" srcId="{80338202-740A-4033-80C7-C8ADC8A5456C}" destId="{EC2A5BFC-0E32-40D3-837B-8A97CB326DBE}" srcOrd="0" destOrd="0" presId="urn:microsoft.com/office/officeart/2005/8/layout/hierarchy1"/>
    <dgm:cxn modelId="{38FB51EB-76EB-4F4C-88A0-8E951D1FA17E}" type="presParOf" srcId="{80338202-740A-4033-80C7-C8ADC8A5456C}" destId="{169A1D8E-B230-481F-B7BF-6EE085AB5267}" srcOrd="1" destOrd="0" presId="urn:microsoft.com/office/officeart/2005/8/layout/hierarchy1"/>
    <dgm:cxn modelId="{2E2ACE78-B7D7-4BDE-A329-D0F5C775A76B}" type="presParOf" srcId="{4246C527-2521-44D0-91D3-02C79E7EA350}" destId="{F3DEDFD1-E27C-40DF-93B3-D93E0005F596}" srcOrd="1" destOrd="0" presId="urn:microsoft.com/office/officeart/2005/8/layout/hierarchy1"/>
    <dgm:cxn modelId="{97ACA4CA-20B6-4FEE-B69E-56D91B00E165}" type="presParOf" srcId="{F391E1DA-0B69-4C75-A43D-B70262A24262}" destId="{921AB9D3-1C74-4D85-8B63-0E65D111B55A}" srcOrd="1" destOrd="0" presId="urn:microsoft.com/office/officeart/2005/8/layout/hierarchy1"/>
    <dgm:cxn modelId="{2B320083-CF85-428C-8AEA-9D9796F1F8C9}" type="presParOf" srcId="{921AB9D3-1C74-4D85-8B63-0E65D111B55A}" destId="{CC35D32D-DA38-423B-A798-589782412FFA}" srcOrd="0" destOrd="0" presId="urn:microsoft.com/office/officeart/2005/8/layout/hierarchy1"/>
    <dgm:cxn modelId="{7035C493-0210-40EA-B7E7-F595657B4689}" type="presParOf" srcId="{CC35D32D-DA38-423B-A798-589782412FFA}" destId="{5A733ED9-848A-42F9-B4C2-589366AE5190}" srcOrd="0" destOrd="0" presId="urn:microsoft.com/office/officeart/2005/8/layout/hierarchy1"/>
    <dgm:cxn modelId="{079CF659-159D-46E6-83EC-986D58DF5FDB}" type="presParOf" srcId="{CC35D32D-DA38-423B-A798-589782412FFA}" destId="{B71B75CC-674F-4897-8443-612F0CB5DFF4}" srcOrd="1" destOrd="0" presId="urn:microsoft.com/office/officeart/2005/8/layout/hierarchy1"/>
    <dgm:cxn modelId="{D0517E5E-3FFE-4F43-89A4-C3E2604825B1}" type="presParOf" srcId="{921AB9D3-1C74-4D85-8B63-0E65D111B55A}" destId="{CB55E712-DBD1-4C67-B594-BB5957FDF08B}" srcOrd="1" destOrd="0" presId="urn:microsoft.com/office/officeart/2005/8/layout/hierarchy1"/>
    <dgm:cxn modelId="{4D98511E-6B59-4F82-80A6-81A776F6CF66}" type="presParOf" srcId="{F391E1DA-0B69-4C75-A43D-B70262A24262}" destId="{DD915113-1528-495B-A86E-54A867D44B71}" srcOrd="2" destOrd="0" presId="urn:microsoft.com/office/officeart/2005/8/layout/hierarchy1"/>
    <dgm:cxn modelId="{27339A42-656D-44FE-B8F3-AEB227934716}" type="presParOf" srcId="{DD915113-1528-495B-A86E-54A867D44B71}" destId="{88C76EA4-52FB-41E0-95D8-099231E26B9E}" srcOrd="0" destOrd="0" presId="urn:microsoft.com/office/officeart/2005/8/layout/hierarchy1"/>
    <dgm:cxn modelId="{015BD310-4020-4F5A-8117-24BE05E978EC}" type="presParOf" srcId="{88C76EA4-52FB-41E0-95D8-099231E26B9E}" destId="{4F9CB384-0582-42AB-84EE-6B68281B2874}" srcOrd="0" destOrd="0" presId="urn:microsoft.com/office/officeart/2005/8/layout/hierarchy1"/>
    <dgm:cxn modelId="{811808C2-97F1-465B-B1AD-19A8EC17E828}" type="presParOf" srcId="{88C76EA4-52FB-41E0-95D8-099231E26B9E}" destId="{F5D73611-6788-4A5C-AE6E-D4DFBA74600C}" srcOrd="1" destOrd="0" presId="urn:microsoft.com/office/officeart/2005/8/layout/hierarchy1"/>
    <dgm:cxn modelId="{5AA2CE0F-4466-4A56-AF4B-23653AA5AA2A}" type="presParOf" srcId="{DD915113-1528-495B-A86E-54A867D44B71}" destId="{E73BE92A-575D-4B03-B6C7-3D752EA49A6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C66A8B-2033-4BE5-96A5-49D34E07FB50}" type="doc">
      <dgm:prSet loTypeId="urn:microsoft.com/office/officeart/2005/8/layout/hProcess9" loCatId="process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A8DC2ED-06DE-44F7-B1BA-D17BFF5ABA01}">
      <dgm:prSet/>
      <dgm:spPr/>
      <dgm:t>
        <a:bodyPr/>
        <a:lstStyle/>
        <a:p>
          <a:r>
            <a:rPr lang="en-US"/>
            <a:t>Wind Turbine</a:t>
          </a:r>
        </a:p>
      </dgm:t>
    </dgm:pt>
    <dgm:pt modelId="{BE8AE480-6A3C-496F-A438-117D28A86A7A}" type="parTrans" cxnId="{52BA13D2-F8FC-41AA-B0A0-E18BE27EA590}">
      <dgm:prSet/>
      <dgm:spPr/>
      <dgm:t>
        <a:bodyPr/>
        <a:lstStyle/>
        <a:p>
          <a:endParaRPr lang="en-US"/>
        </a:p>
      </dgm:t>
    </dgm:pt>
    <dgm:pt modelId="{F6A99EA1-4C46-4817-80D3-752B9853C6FE}" type="sibTrans" cxnId="{52BA13D2-F8FC-41AA-B0A0-E18BE27EA590}">
      <dgm:prSet phldrT="1" phldr="0"/>
      <dgm:spPr/>
      <dgm:t>
        <a:bodyPr/>
        <a:lstStyle/>
        <a:p>
          <a:endParaRPr lang="en-US"/>
        </a:p>
      </dgm:t>
    </dgm:pt>
    <dgm:pt modelId="{35412539-343D-492A-94AC-D7F7A8B0C7F7}">
      <dgm:prSet/>
      <dgm:spPr/>
      <dgm:t>
        <a:bodyPr/>
        <a:lstStyle/>
        <a:p>
          <a:r>
            <a:rPr lang="en-US"/>
            <a:t>Charge Controller (24V to 12V)</a:t>
          </a:r>
        </a:p>
      </dgm:t>
    </dgm:pt>
    <dgm:pt modelId="{1ECCC857-88C7-48DB-8596-E3E181DE90B2}" type="parTrans" cxnId="{6C234ECC-3E43-417B-B620-446F2B737D55}">
      <dgm:prSet/>
      <dgm:spPr/>
      <dgm:t>
        <a:bodyPr/>
        <a:lstStyle/>
        <a:p>
          <a:endParaRPr lang="en-US"/>
        </a:p>
      </dgm:t>
    </dgm:pt>
    <dgm:pt modelId="{C344C029-0DCB-4BB8-8841-AFDFF195612B}" type="sibTrans" cxnId="{6C234ECC-3E43-417B-B620-446F2B737D55}">
      <dgm:prSet phldrT="2" phldr="0"/>
      <dgm:spPr/>
      <dgm:t>
        <a:bodyPr/>
        <a:lstStyle/>
        <a:p>
          <a:endParaRPr lang="en-US"/>
        </a:p>
      </dgm:t>
    </dgm:pt>
    <dgm:pt modelId="{9A8EBEDB-D718-4A58-8915-6B4C76BA1397}">
      <dgm:prSet/>
      <dgm:spPr/>
      <dgm:t>
        <a:bodyPr/>
        <a:lstStyle/>
        <a:p>
          <a:r>
            <a:rPr lang="en-US" dirty="0"/>
            <a:t>Battery</a:t>
          </a:r>
        </a:p>
      </dgm:t>
    </dgm:pt>
    <dgm:pt modelId="{3765A7EC-1A53-4919-80E5-D0A34A2409DA}" type="parTrans" cxnId="{6EB1A5E8-4DB8-4494-9063-F8DD3FAF32CE}">
      <dgm:prSet/>
      <dgm:spPr/>
      <dgm:t>
        <a:bodyPr/>
        <a:lstStyle/>
        <a:p>
          <a:endParaRPr lang="en-US"/>
        </a:p>
      </dgm:t>
    </dgm:pt>
    <dgm:pt modelId="{FAEE2AC8-09F0-442F-98F8-FB016CF11183}" type="sibTrans" cxnId="{6EB1A5E8-4DB8-4494-9063-F8DD3FAF32CE}">
      <dgm:prSet phldrT="3" phldr="0"/>
      <dgm:spPr/>
      <dgm:t>
        <a:bodyPr/>
        <a:lstStyle/>
        <a:p>
          <a:endParaRPr lang="en-US"/>
        </a:p>
      </dgm:t>
    </dgm:pt>
    <dgm:pt modelId="{312BF4BC-AFCF-43EE-A0FD-63F60294F620}">
      <dgm:prSet/>
      <dgm:spPr/>
      <dgm:t>
        <a:bodyPr/>
        <a:lstStyle/>
        <a:p>
          <a:r>
            <a:rPr lang="en-US"/>
            <a:t>Voltage Regulators (12V to 5V) (5V to 3V)</a:t>
          </a:r>
        </a:p>
      </dgm:t>
    </dgm:pt>
    <dgm:pt modelId="{3DE0AEB0-4B4E-4BD1-94DB-821346F4893C}" type="parTrans" cxnId="{98DDBD8C-1B61-4D1E-B9B5-6DE6D6EBD557}">
      <dgm:prSet/>
      <dgm:spPr/>
      <dgm:t>
        <a:bodyPr/>
        <a:lstStyle/>
        <a:p>
          <a:endParaRPr lang="en-US"/>
        </a:p>
      </dgm:t>
    </dgm:pt>
    <dgm:pt modelId="{F9180E83-3627-45C7-8635-EBDD20D913F2}" type="sibTrans" cxnId="{98DDBD8C-1B61-4D1E-B9B5-6DE6D6EBD557}">
      <dgm:prSet phldrT="4" phldr="0"/>
      <dgm:spPr/>
      <dgm:t>
        <a:bodyPr/>
        <a:lstStyle/>
        <a:p>
          <a:endParaRPr lang="en-US"/>
        </a:p>
      </dgm:t>
    </dgm:pt>
    <dgm:pt modelId="{2E80F942-775B-43C3-8E6A-3ABEDC9F08EC}">
      <dgm:prSet/>
      <dgm:spPr/>
      <dgm:t>
        <a:bodyPr/>
        <a:lstStyle/>
        <a:p>
          <a:r>
            <a:rPr lang="en-US" dirty="0"/>
            <a:t>MCU and Sensors</a:t>
          </a:r>
        </a:p>
      </dgm:t>
    </dgm:pt>
    <dgm:pt modelId="{E4DAA4DB-E056-495D-96B6-694ACFDE67F3}" type="parTrans" cxnId="{1B0E1125-363C-4967-A19C-2B56CE2E37D0}">
      <dgm:prSet/>
      <dgm:spPr/>
      <dgm:t>
        <a:bodyPr/>
        <a:lstStyle/>
        <a:p>
          <a:endParaRPr lang="en-US"/>
        </a:p>
      </dgm:t>
    </dgm:pt>
    <dgm:pt modelId="{3E74DE26-40EB-449D-8E65-CD7564D09827}" type="sibTrans" cxnId="{1B0E1125-363C-4967-A19C-2B56CE2E37D0}">
      <dgm:prSet phldrT="5" phldr="0"/>
      <dgm:spPr/>
      <dgm:t>
        <a:bodyPr/>
        <a:lstStyle/>
        <a:p>
          <a:endParaRPr lang="en-US"/>
        </a:p>
      </dgm:t>
    </dgm:pt>
    <dgm:pt modelId="{42282BE7-C0FA-40FB-9E52-2A190466A6A8}" type="pres">
      <dgm:prSet presAssocID="{A5C66A8B-2033-4BE5-96A5-49D34E07FB50}" presName="CompostProcess" presStyleCnt="0">
        <dgm:presLayoutVars>
          <dgm:dir/>
          <dgm:resizeHandles val="exact"/>
        </dgm:presLayoutVars>
      </dgm:prSet>
      <dgm:spPr/>
    </dgm:pt>
    <dgm:pt modelId="{883AAC80-9A00-451F-94D0-31BB73ACAE5A}" type="pres">
      <dgm:prSet presAssocID="{A5C66A8B-2033-4BE5-96A5-49D34E07FB50}" presName="arrow" presStyleLbl="bgShp" presStyleIdx="0" presStyleCnt="1"/>
      <dgm:spPr>
        <a:gradFill flip="none" rotWithShape="1">
          <a:gsLst>
            <a:gs pos="0">
              <a:schemeClr val="accent1">
                <a:lumMod val="5000"/>
                <a:lumOff val="95000"/>
                <a:alpha val="69000"/>
              </a:schemeClr>
            </a:gs>
            <a:gs pos="74000">
              <a:schemeClr val="accent1">
                <a:lumMod val="45000"/>
                <a:lumOff val="55000"/>
                <a:alpha val="70000"/>
              </a:schemeClr>
            </a:gs>
            <a:gs pos="100000">
              <a:schemeClr val="accent1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</dgm:spPr>
    </dgm:pt>
    <dgm:pt modelId="{6A8B9501-B5B7-4812-9CD0-D02D826F0F32}" type="pres">
      <dgm:prSet presAssocID="{A5C66A8B-2033-4BE5-96A5-49D34E07FB50}" presName="linearProcess" presStyleCnt="0"/>
      <dgm:spPr/>
    </dgm:pt>
    <dgm:pt modelId="{B816569B-B29E-4E32-9CD9-5EC1EA0B4323}" type="pres">
      <dgm:prSet presAssocID="{7A8DC2ED-06DE-44F7-B1BA-D17BFF5ABA01}" presName="textNode" presStyleLbl="node1" presStyleIdx="0" presStyleCnt="5">
        <dgm:presLayoutVars>
          <dgm:bulletEnabled val="1"/>
        </dgm:presLayoutVars>
      </dgm:prSet>
      <dgm:spPr/>
    </dgm:pt>
    <dgm:pt modelId="{4422DCF0-EB9E-47DA-9A66-9E51C0C073EA}" type="pres">
      <dgm:prSet presAssocID="{F6A99EA1-4C46-4817-80D3-752B9853C6FE}" presName="sibTrans" presStyleCnt="0"/>
      <dgm:spPr/>
    </dgm:pt>
    <dgm:pt modelId="{6672F0AA-26CC-4167-8AD5-37830D8B9752}" type="pres">
      <dgm:prSet presAssocID="{35412539-343D-492A-94AC-D7F7A8B0C7F7}" presName="textNode" presStyleLbl="node1" presStyleIdx="1" presStyleCnt="5">
        <dgm:presLayoutVars>
          <dgm:bulletEnabled val="1"/>
        </dgm:presLayoutVars>
      </dgm:prSet>
      <dgm:spPr/>
    </dgm:pt>
    <dgm:pt modelId="{691C313D-CF6F-4004-BC9E-6F1F77728FBF}" type="pres">
      <dgm:prSet presAssocID="{C344C029-0DCB-4BB8-8841-AFDFF195612B}" presName="sibTrans" presStyleCnt="0"/>
      <dgm:spPr/>
    </dgm:pt>
    <dgm:pt modelId="{EBFC8765-2C25-484E-B8B7-FA1FDD954F33}" type="pres">
      <dgm:prSet presAssocID="{9A8EBEDB-D718-4A58-8915-6B4C76BA1397}" presName="textNode" presStyleLbl="node1" presStyleIdx="2" presStyleCnt="5">
        <dgm:presLayoutVars>
          <dgm:bulletEnabled val="1"/>
        </dgm:presLayoutVars>
      </dgm:prSet>
      <dgm:spPr/>
    </dgm:pt>
    <dgm:pt modelId="{839A7408-44C3-4B54-9E15-F194A76E5530}" type="pres">
      <dgm:prSet presAssocID="{FAEE2AC8-09F0-442F-98F8-FB016CF11183}" presName="sibTrans" presStyleCnt="0"/>
      <dgm:spPr/>
    </dgm:pt>
    <dgm:pt modelId="{F7C8A49A-4401-43D4-A6B6-E1B664F976B2}" type="pres">
      <dgm:prSet presAssocID="{312BF4BC-AFCF-43EE-A0FD-63F60294F620}" presName="textNode" presStyleLbl="node1" presStyleIdx="3" presStyleCnt="5">
        <dgm:presLayoutVars>
          <dgm:bulletEnabled val="1"/>
        </dgm:presLayoutVars>
      </dgm:prSet>
      <dgm:spPr/>
    </dgm:pt>
    <dgm:pt modelId="{2A922123-3514-4B8C-93D3-B14305507793}" type="pres">
      <dgm:prSet presAssocID="{F9180E83-3627-45C7-8635-EBDD20D913F2}" presName="sibTrans" presStyleCnt="0"/>
      <dgm:spPr/>
    </dgm:pt>
    <dgm:pt modelId="{3878EB02-4F82-44A8-B3CA-9CAD5AE459DF}" type="pres">
      <dgm:prSet presAssocID="{2E80F942-775B-43C3-8E6A-3ABEDC9F08EC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1B0E1125-363C-4967-A19C-2B56CE2E37D0}" srcId="{A5C66A8B-2033-4BE5-96A5-49D34E07FB50}" destId="{2E80F942-775B-43C3-8E6A-3ABEDC9F08EC}" srcOrd="4" destOrd="0" parTransId="{E4DAA4DB-E056-495D-96B6-694ACFDE67F3}" sibTransId="{3E74DE26-40EB-449D-8E65-CD7564D09827}"/>
    <dgm:cxn modelId="{70BF5581-1A5C-42BE-BDE2-8F92FD78B34B}" type="presOf" srcId="{9A8EBEDB-D718-4A58-8915-6B4C76BA1397}" destId="{EBFC8765-2C25-484E-B8B7-FA1FDD954F33}" srcOrd="0" destOrd="0" presId="urn:microsoft.com/office/officeart/2005/8/layout/hProcess9"/>
    <dgm:cxn modelId="{F7C07A81-F2EB-40D8-875B-679C6601BDC4}" type="presOf" srcId="{A5C66A8B-2033-4BE5-96A5-49D34E07FB50}" destId="{42282BE7-C0FA-40FB-9E52-2A190466A6A8}" srcOrd="0" destOrd="0" presId="urn:microsoft.com/office/officeart/2005/8/layout/hProcess9"/>
    <dgm:cxn modelId="{98DDBD8C-1B61-4D1E-B9B5-6DE6D6EBD557}" srcId="{A5C66A8B-2033-4BE5-96A5-49D34E07FB50}" destId="{312BF4BC-AFCF-43EE-A0FD-63F60294F620}" srcOrd="3" destOrd="0" parTransId="{3DE0AEB0-4B4E-4BD1-94DB-821346F4893C}" sibTransId="{F9180E83-3627-45C7-8635-EBDD20D913F2}"/>
    <dgm:cxn modelId="{1B668090-E55D-43DF-B871-BD2850E36677}" type="presOf" srcId="{35412539-343D-492A-94AC-D7F7A8B0C7F7}" destId="{6672F0AA-26CC-4167-8AD5-37830D8B9752}" srcOrd="0" destOrd="0" presId="urn:microsoft.com/office/officeart/2005/8/layout/hProcess9"/>
    <dgm:cxn modelId="{6DF76BBE-1535-45A4-8327-C262CE3CCB16}" type="presOf" srcId="{7A8DC2ED-06DE-44F7-B1BA-D17BFF5ABA01}" destId="{B816569B-B29E-4E32-9CD9-5EC1EA0B4323}" srcOrd="0" destOrd="0" presId="urn:microsoft.com/office/officeart/2005/8/layout/hProcess9"/>
    <dgm:cxn modelId="{E6F456C2-EA54-436F-BA1D-E31F60ADC396}" type="presOf" srcId="{2E80F942-775B-43C3-8E6A-3ABEDC9F08EC}" destId="{3878EB02-4F82-44A8-B3CA-9CAD5AE459DF}" srcOrd="0" destOrd="0" presId="urn:microsoft.com/office/officeart/2005/8/layout/hProcess9"/>
    <dgm:cxn modelId="{6C234ECC-3E43-417B-B620-446F2B737D55}" srcId="{A5C66A8B-2033-4BE5-96A5-49D34E07FB50}" destId="{35412539-343D-492A-94AC-D7F7A8B0C7F7}" srcOrd="1" destOrd="0" parTransId="{1ECCC857-88C7-48DB-8596-E3E181DE90B2}" sibTransId="{C344C029-0DCB-4BB8-8841-AFDFF195612B}"/>
    <dgm:cxn modelId="{52BA13D2-F8FC-41AA-B0A0-E18BE27EA590}" srcId="{A5C66A8B-2033-4BE5-96A5-49D34E07FB50}" destId="{7A8DC2ED-06DE-44F7-B1BA-D17BFF5ABA01}" srcOrd="0" destOrd="0" parTransId="{BE8AE480-6A3C-496F-A438-117D28A86A7A}" sibTransId="{F6A99EA1-4C46-4817-80D3-752B9853C6FE}"/>
    <dgm:cxn modelId="{600405E1-1508-415C-9DCB-C79A8AFF1398}" type="presOf" srcId="{312BF4BC-AFCF-43EE-A0FD-63F60294F620}" destId="{F7C8A49A-4401-43D4-A6B6-E1B664F976B2}" srcOrd="0" destOrd="0" presId="urn:microsoft.com/office/officeart/2005/8/layout/hProcess9"/>
    <dgm:cxn modelId="{6EB1A5E8-4DB8-4494-9063-F8DD3FAF32CE}" srcId="{A5C66A8B-2033-4BE5-96A5-49D34E07FB50}" destId="{9A8EBEDB-D718-4A58-8915-6B4C76BA1397}" srcOrd="2" destOrd="0" parTransId="{3765A7EC-1A53-4919-80E5-D0A34A2409DA}" sibTransId="{FAEE2AC8-09F0-442F-98F8-FB016CF11183}"/>
    <dgm:cxn modelId="{0F32947E-E51B-4680-8C27-B6CBCDF23068}" type="presParOf" srcId="{42282BE7-C0FA-40FB-9E52-2A190466A6A8}" destId="{883AAC80-9A00-451F-94D0-31BB73ACAE5A}" srcOrd="0" destOrd="0" presId="urn:microsoft.com/office/officeart/2005/8/layout/hProcess9"/>
    <dgm:cxn modelId="{22C6F3E3-87DD-43ED-9DB9-D64D4EFA555A}" type="presParOf" srcId="{42282BE7-C0FA-40FB-9E52-2A190466A6A8}" destId="{6A8B9501-B5B7-4812-9CD0-D02D826F0F32}" srcOrd="1" destOrd="0" presId="urn:microsoft.com/office/officeart/2005/8/layout/hProcess9"/>
    <dgm:cxn modelId="{9820D018-73AD-45E9-8AAE-BCDE0FCD2797}" type="presParOf" srcId="{6A8B9501-B5B7-4812-9CD0-D02D826F0F32}" destId="{B816569B-B29E-4E32-9CD9-5EC1EA0B4323}" srcOrd="0" destOrd="0" presId="urn:microsoft.com/office/officeart/2005/8/layout/hProcess9"/>
    <dgm:cxn modelId="{890E33AA-2AB4-4EBA-AC27-57018F7C2BA3}" type="presParOf" srcId="{6A8B9501-B5B7-4812-9CD0-D02D826F0F32}" destId="{4422DCF0-EB9E-47DA-9A66-9E51C0C073EA}" srcOrd="1" destOrd="0" presId="urn:microsoft.com/office/officeart/2005/8/layout/hProcess9"/>
    <dgm:cxn modelId="{169847DD-6A30-478E-912A-6BC917F23B36}" type="presParOf" srcId="{6A8B9501-B5B7-4812-9CD0-D02D826F0F32}" destId="{6672F0AA-26CC-4167-8AD5-37830D8B9752}" srcOrd="2" destOrd="0" presId="urn:microsoft.com/office/officeart/2005/8/layout/hProcess9"/>
    <dgm:cxn modelId="{513D6CAA-3A4F-4A2E-9314-72D1BF2FD382}" type="presParOf" srcId="{6A8B9501-B5B7-4812-9CD0-D02D826F0F32}" destId="{691C313D-CF6F-4004-BC9E-6F1F77728FBF}" srcOrd="3" destOrd="0" presId="urn:microsoft.com/office/officeart/2005/8/layout/hProcess9"/>
    <dgm:cxn modelId="{409F0FF1-3ED1-4B50-81D2-BA290758E773}" type="presParOf" srcId="{6A8B9501-B5B7-4812-9CD0-D02D826F0F32}" destId="{EBFC8765-2C25-484E-B8B7-FA1FDD954F33}" srcOrd="4" destOrd="0" presId="urn:microsoft.com/office/officeart/2005/8/layout/hProcess9"/>
    <dgm:cxn modelId="{9CD51161-45AF-4523-AEEA-ADCA16130A08}" type="presParOf" srcId="{6A8B9501-B5B7-4812-9CD0-D02D826F0F32}" destId="{839A7408-44C3-4B54-9E15-F194A76E5530}" srcOrd="5" destOrd="0" presId="urn:microsoft.com/office/officeart/2005/8/layout/hProcess9"/>
    <dgm:cxn modelId="{6E5BA96B-926C-48F0-97FC-E47EBF95E36D}" type="presParOf" srcId="{6A8B9501-B5B7-4812-9CD0-D02D826F0F32}" destId="{F7C8A49A-4401-43D4-A6B6-E1B664F976B2}" srcOrd="6" destOrd="0" presId="urn:microsoft.com/office/officeart/2005/8/layout/hProcess9"/>
    <dgm:cxn modelId="{1138DD07-309F-4ABC-8095-254509FFCDC9}" type="presParOf" srcId="{6A8B9501-B5B7-4812-9CD0-D02D826F0F32}" destId="{2A922123-3514-4B8C-93D3-B14305507793}" srcOrd="7" destOrd="0" presId="urn:microsoft.com/office/officeart/2005/8/layout/hProcess9"/>
    <dgm:cxn modelId="{65A4AB54-2899-4374-B869-64FB443D367E}" type="presParOf" srcId="{6A8B9501-B5B7-4812-9CD0-D02D826F0F32}" destId="{3878EB02-4F82-44A8-B3CA-9CAD5AE459DF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D3A67D-5543-4799-897A-BAC07B65A635}" type="doc">
      <dgm:prSet loTypeId="urn:microsoft.com/office/officeart/2005/8/layout/hierarchy1" loCatId="hierarchy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FF281FB-CA45-4E12-B5FD-AE2E4ED8A560}">
      <dgm:prSet/>
      <dgm:spPr/>
      <dgm:t>
        <a:bodyPr/>
        <a:lstStyle/>
        <a:p>
          <a:r>
            <a:rPr lang="en-US"/>
            <a:t>2 Current Sensors Adafruit IA219</a:t>
          </a:r>
        </a:p>
      </dgm:t>
    </dgm:pt>
    <dgm:pt modelId="{4A0D6C9B-1428-484C-85C1-A8016AF2FCC0}" type="parTrans" cxnId="{5D58A0C0-7D55-4440-8F39-1BD09B3EB348}">
      <dgm:prSet/>
      <dgm:spPr/>
      <dgm:t>
        <a:bodyPr/>
        <a:lstStyle/>
        <a:p>
          <a:endParaRPr lang="en-US"/>
        </a:p>
      </dgm:t>
    </dgm:pt>
    <dgm:pt modelId="{E66D4D67-AD84-40EB-B351-AAC3686AABAD}" type="sibTrans" cxnId="{5D58A0C0-7D55-4440-8F39-1BD09B3EB348}">
      <dgm:prSet/>
      <dgm:spPr/>
      <dgm:t>
        <a:bodyPr/>
        <a:lstStyle/>
        <a:p>
          <a:endParaRPr lang="en-US"/>
        </a:p>
      </dgm:t>
    </dgm:pt>
    <dgm:pt modelId="{00DB37A6-A508-4F99-8D88-F3380074798C}">
      <dgm:prSet/>
      <dgm:spPr/>
      <dgm:t>
        <a:bodyPr/>
        <a:lstStyle/>
        <a:p>
          <a:r>
            <a:rPr lang="en-US"/>
            <a:t>I2C Pins</a:t>
          </a:r>
        </a:p>
      </dgm:t>
    </dgm:pt>
    <dgm:pt modelId="{481EEE74-2999-4276-96BE-FD84534C7149}" type="parTrans" cxnId="{BE34C3E9-0C2D-4643-9840-DAFB1FF50436}">
      <dgm:prSet/>
      <dgm:spPr/>
      <dgm:t>
        <a:bodyPr/>
        <a:lstStyle/>
        <a:p>
          <a:endParaRPr lang="en-US"/>
        </a:p>
      </dgm:t>
    </dgm:pt>
    <dgm:pt modelId="{9FCBEB3B-D72C-46BD-8A49-A61D14A5CFE3}" type="sibTrans" cxnId="{BE34C3E9-0C2D-4643-9840-DAFB1FF50436}">
      <dgm:prSet/>
      <dgm:spPr/>
      <dgm:t>
        <a:bodyPr/>
        <a:lstStyle/>
        <a:p>
          <a:endParaRPr lang="en-US"/>
        </a:p>
      </dgm:t>
    </dgm:pt>
    <dgm:pt modelId="{34683648-3DB4-4E89-8EDD-C4331C032B7F}">
      <dgm:prSet/>
      <dgm:spPr/>
      <dgm:t>
        <a:bodyPr/>
        <a:lstStyle/>
        <a:p>
          <a:r>
            <a:rPr lang="en-US"/>
            <a:t>1 Magnetometer Adafruit LSM9DS1</a:t>
          </a:r>
        </a:p>
      </dgm:t>
    </dgm:pt>
    <dgm:pt modelId="{B45E196B-657A-4EBB-9208-EA3C6AFF6F5A}" type="parTrans" cxnId="{1B9F19AE-3A14-486E-AB91-229119F2DE53}">
      <dgm:prSet/>
      <dgm:spPr/>
      <dgm:t>
        <a:bodyPr/>
        <a:lstStyle/>
        <a:p>
          <a:endParaRPr lang="en-US"/>
        </a:p>
      </dgm:t>
    </dgm:pt>
    <dgm:pt modelId="{88AADA7B-976C-4484-B6AD-87D2CDCFBA3C}" type="sibTrans" cxnId="{1B9F19AE-3A14-486E-AB91-229119F2DE53}">
      <dgm:prSet/>
      <dgm:spPr/>
      <dgm:t>
        <a:bodyPr/>
        <a:lstStyle/>
        <a:p>
          <a:endParaRPr lang="en-US"/>
        </a:p>
      </dgm:t>
    </dgm:pt>
    <dgm:pt modelId="{8DC3F885-D6BD-4D46-B5CA-0C2F89B5477E}">
      <dgm:prSet/>
      <dgm:spPr/>
      <dgm:t>
        <a:bodyPr/>
        <a:lstStyle/>
        <a:p>
          <a:r>
            <a:rPr lang="en-US"/>
            <a:t>I2C Pins</a:t>
          </a:r>
        </a:p>
      </dgm:t>
    </dgm:pt>
    <dgm:pt modelId="{2892CA74-46E2-433A-AEAC-C564BB2D6353}" type="parTrans" cxnId="{988434D8-464C-4C5D-ABBB-36758CFEC273}">
      <dgm:prSet/>
      <dgm:spPr/>
      <dgm:t>
        <a:bodyPr/>
        <a:lstStyle/>
        <a:p>
          <a:endParaRPr lang="en-US"/>
        </a:p>
      </dgm:t>
    </dgm:pt>
    <dgm:pt modelId="{2ABCC889-9AD2-4F59-BD0B-CB56DBF598AF}" type="sibTrans" cxnId="{988434D8-464C-4C5D-ABBB-36758CFEC273}">
      <dgm:prSet/>
      <dgm:spPr/>
      <dgm:t>
        <a:bodyPr/>
        <a:lstStyle/>
        <a:p>
          <a:endParaRPr lang="en-US"/>
        </a:p>
      </dgm:t>
    </dgm:pt>
    <dgm:pt modelId="{E3972FBA-A8C1-405C-8047-359E8AEBC92D}">
      <dgm:prSet/>
      <dgm:spPr/>
      <dgm:t>
        <a:bodyPr/>
        <a:lstStyle/>
        <a:p>
          <a:r>
            <a:rPr lang="en-US"/>
            <a:t>1 Analog to Digital Converter Adafruit ADS1015 12bit</a:t>
          </a:r>
        </a:p>
      </dgm:t>
    </dgm:pt>
    <dgm:pt modelId="{9C99FBD8-074F-46AE-B4D5-1BB24E7F8BAC}" type="parTrans" cxnId="{141ECD3F-4317-47FB-806E-F1F32C52A1F9}">
      <dgm:prSet/>
      <dgm:spPr/>
      <dgm:t>
        <a:bodyPr/>
        <a:lstStyle/>
        <a:p>
          <a:endParaRPr lang="en-US"/>
        </a:p>
      </dgm:t>
    </dgm:pt>
    <dgm:pt modelId="{2302554C-D4FD-463E-B796-4FEC1FBDFDBA}" type="sibTrans" cxnId="{141ECD3F-4317-47FB-806E-F1F32C52A1F9}">
      <dgm:prSet/>
      <dgm:spPr/>
      <dgm:t>
        <a:bodyPr/>
        <a:lstStyle/>
        <a:p>
          <a:endParaRPr lang="en-US"/>
        </a:p>
      </dgm:t>
    </dgm:pt>
    <dgm:pt modelId="{23F305BC-9A91-4F71-B442-FB1E77DC07B7}">
      <dgm:prSet/>
      <dgm:spPr/>
      <dgm:t>
        <a:bodyPr/>
        <a:lstStyle/>
        <a:p>
          <a:r>
            <a:rPr lang="en-US"/>
            <a:t>I2C Pins</a:t>
          </a:r>
        </a:p>
      </dgm:t>
    </dgm:pt>
    <dgm:pt modelId="{C1DA6E35-69C3-472B-AC64-E08F20C70646}" type="parTrans" cxnId="{CC999F9D-2CE0-4D04-814E-93F00C52A8D0}">
      <dgm:prSet/>
      <dgm:spPr/>
      <dgm:t>
        <a:bodyPr/>
        <a:lstStyle/>
        <a:p>
          <a:endParaRPr lang="en-US"/>
        </a:p>
      </dgm:t>
    </dgm:pt>
    <dgm:pt modelId="{1DEB00F6-03C5-4F9A-B897-41ED4A76BFC2}" type="sibTrans" cxnId="{CC999F9D-2CE0-4D04-814E-93F00C52A8D0}">
      <dgm:prSet/>
      <dgm:spPr/>
      <dgm:t>
        <a:bodyPr/>
        <a:lstStyle/>
        <a:p>
          <a:endParaRPr lang="en-US"/>
        </a:p>
      </dgm:t>
    </dgm:pt>
    <dgm:pt modelId="{A48D0534-D908-4935-AA9E-9675322B3835}">
      <dgm:prSet/>
      <dgm:spPr/>
      <dgm:t>
        <a:bodyPr/>
        <a:lstStyle/>
        <a:p>
          <a:r>
            <a:rPr lang="en-US"/>
            <a:t>2 Thermistors Gikfun EK9033</a:t>
          </a:r>
        </a:p>
      </dgm:t>
    </dgm:pt>
    <dgm:pt modelId="{0E8782D6-54F4-4E96-B9D8-CA6BF91EEDD4}" type="parTrans" cxnId="{D8886E61-2A83-4AA4-A132-AFB29D7E2858}">
      <dgm:prSet/>
      <dgm:spPr/>
      <dgm:t>
        <a:bodyPr/>
        <a:lstStyle/>
        <a:p>
          <a:endParaRPr lang="en-US"/>
        </a:p>
      </dgm:t>
    </dgm:pt>
    <dgm:pt modelId="{1E35DB75-2188-406D-9878-C8E3A0D5E382}" type="sibTrans" cxnId="{D8886E61-2A83-4AA4-A132-AFB29D7E2858}">
      <dgm:prSet/>
      <dgm:spPr/>
      <dgm:t>
        <a:bodyPr/>
        <a:lstStyle/>
        <a:p>
          <a:endParaRPr lang="en-US"/>
        </a:p>
      </dgm:t>
    </dgm:pt>
    <dgm:pt modelId="{97107C0B-05D2-46A9-A899-7B4016C693E8}">
      <dgm:prSet/>
      <dgm:spPr/>
      <dgm:t>
        <a:bodyPr/>
        <a:lstStyle/>
        <a:p>
          <a:r>
            <a:rPr lang="en-US"/>
            <a:t>Read via the ADC</a:t>
          </a:r>
        </a:p>
      </dgm:t>
    </dgm:pt>
    <dgm:pt modelId="{3DD4C02C-5027-45C8-84B9-05362418490C}" type="parTrans" cxnId="{20E88C65-64C2-4390-A896-045E53983F92}">
      <dgm:prSet/>
      <dgm:spPr/>
      <dgm:t>
        <a:bodyPr/>
        <a:lstStyle/>
        <a:p>
          <a:endParaRPr lang="en-US"/>
        </a:p>
      </dgm:t>
    </dgm:pt>
    <dgm:pt modelId="{C464EE28-7AC0-4AFB-B531-0819ACFBE5A1}" type="sibTrans" cxnId="{20E88C65-64C2-4390-A896-045E53983F92}">
      <dgm:prSet/>
      <dgm:spPr/>
      <dgm:t>
        <a:bodyPr/>
        <a:lstStyle/>
        <a:p>
          <a:endParaRPr lang="en-US"/>
        </a:p>
      </dgm:t>
    </dgm:pt>
    <dgm:pt modelId="{DD8279D0-6B49-4EC2-B14F-6B914AC07D27}" type="pres">
      <dgm:prSet presAssocID="{62D3A67D-5543-4799-897A-BAC07B65A6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7ABEE01-392D-4C0A-94E0-E4718C9C0EED}" type="pres">
      <dgm:prSet presAssocID="{7FF281FB-CA45-4E12-B5FD-AE2E4ED8A560}" presName="hierRoot1" presStyleCnt="0"/>
      <dgm:spPr/>
    </dgm:pt>
    <dgm:pt modelId="{8417CEB8-94E5-42C6-AEEB-2409C2ACDF0D}" type="pres">
      <dgm:prSet presAssocID="{7FF281FB-CA45-4E12-B5FD-AE2E4ED8A560}" presName="composite" presStyleCnt="0"/>
      <dgm:spPr/>
    </dgm:pt>
    <dgm:pt modelId="{1C95603F-AA96-43DD-A136-D23FE7674E3D}" type="pres">
      <dgm:prSet presAssocID="{7FF281FB-CA45-4E12-B5FD-AE2E4ED8A560}" presName="background" presStyleLbl="node0" presStyleIdx="0" presStyleCnt="4"/>
      <dgm:spPr/>
    </dgm:pt>
    <dgm:pt modelId="{E938D4F3-F9E2-46B7-B5B4-E248D1B7A6E4}" type="pres">
      <dgm:prSet presAssocID="{7FF281FB-CA45-4E12-B5FD-AE2E4ED8A560}" presName="text" presStyleLbl="fgAcc0" presStyleIdx="0" presStyleCnt="4">
        <dgm:presLayoutVars>
          <dgm:chPref val="3"/>
        </dgm:presLayoutVars>
      </dgm:prSet>
      <dgm:spPr/>
    </dgm:pt>
    <dgm:pt modelId="{57F2A38D-8BC8-4193-A82D-08D1A5A1139E}" type="pres">
      <dgm:prSet presAssocID="{7FF281FB-CA45-4E12-B5FD-AE2E4ED8A560}" presName="hierChild2" presStyleCnt="0"/>
      <dgm:spPr/>
    </dgm:pt>
    <dgm:pt modelId="{187A4070-C7A2-40AB-A019-843B868891F7}" type="pres">
      <dgm:prSet presAssocID="{481EEE74-2999-4276-96BE-FD84534C7149}" presName="Name10" presStyleLbl="parChTrans1D2" presStyleIdx="0" presStyleCnt="4"/>
      <dgm:spPr/>
    </dgm:pt>
    <dgm:pt modelId="{4F4AA946-1C1F-43FD-B63E-A38F6D3EC616}" type="pres">
      <dgm:prSet presAssocID="{00DB37A6-A508-4F99-8D88-F3380074798C}" presName="hierRoot2" presStyleCnt="0"/>
      <dgm:spPr/>
    </dgm:pt>
    <dgm:pt modelId="{B3CA28CA-9561-4624-BB4E-2C7547D86F68}" type="pres">
      <dgm:prSet presAssocID="{00DB37A6-A508-4F99-8D88-F3380074798C}" presName="composite2" presStyleCnt="0"/>
      <dgm:spPr/>
    </dgm:pt>
    <dgm:pt modelId="{877122B3-0ED2-4E7A-828A-1799368A8641}" type="pres">
      <dgm:prSet presAssocID="{00DB37A6-A508-4F99-8D88-F3380074798C}" presName="background2" presStyleLbl="node2" presStyleIdx="0" presStyleCnt="4"/>
      <dgm:spPr/>
    </dgm:pt>
    <dgm:pt modelId="{B09060CD-C4AA-43FF-B922-338A33FAD5B1}" type="pres">
      <dgm:prSet presAssocID="{00DB37A6-A508-4F99-8D88-F3380074798C}" presName="text2" presStyleLbl="fgAcc2" presStyleIdx="0" presStyleCnt="4">
        <dgm:presLayoutVars>
          <dgm:chPref val="3"/>
        </dgm:presLayoutVars>
      </dgm:prSet>
      <dgm:spPr/>
    </dgm:pt>
    <dgm:pt modelId="{80C6147E-FC63-4829-8B86-89FA5E49D46E}" type="pres">
      <dgm:prSet presAssocID="{00DB37A6-A508-4F99-8D88-F3380074798C}" presName="hierChild3" presStyleCnt="0"/>
      <dgm:spPr/>
    </dgm:pt>
    <dgm:pt modelId="{7FF8A9EA-8788-45E4-925D-B5CFFAFCF441}" type="pres">
      <dgm:prSet presAssocID="{34683648-3DB4-4E89-8EDD-C4331C032B7F}" presName="hierRoot1" presStyleCnt="0"/>
      <dgm:spPr/>
    </dgm:pt>
    <dgm:pt modelId="{0AC79877-9143-47D5-BB8A-5ED04FD0E39B}" type="pres">
      <dgm:prSet presAssocID="{34683648-3DB4-4E89-8EDD-C4331C032B7F}" presName="composite" presStyleCnt="0"/>
      <dgm:spPr/>
    </dgm:pt>
    <dgm:pt modelId="{74497F2D-2C7F-4FBE-ADC9-458B9050795C}" type="pres">
      <dgm:prSet presAssocID="{34683648-3DB4-4E89-8EDD-C4331C032B7F}" presName="background" presStyleLbl="node0" presStyleIdx="1" presStyleCnt="4"/>
      <dgm:spPr/>
    </dgm:pt>
    <dgm:pt modelId="{6E95EA61-27BB-4444-BC1C-0B946817139B}" type="pres">
      <dgm:prSet presAssocID="{34683648-3DB4-4E89-8EDD-C4331C032B7F}" presName="text" presStyleLbl="fgAcc0" presStyleIdx="1" presStyleCnt="4">
        <dgm:presLayoutVars>
          <dgm:chPref val="3"/>
        </dgm:presLayoutVars>
      </dgm:prSet>
      <dgm:spPr/>
    </dgm:pt>
    <dgm:pt modelId="{B56BAAA4-C3B1-4446-B689-5899828EA953}" type="pres">
      <dgm:prSet presAssocID="{34683648-3DB4-4E89-8EDD-C4331C032B7F}" presName="hierChild2" presStyleCnt="0"/>
      <dgm:spPr/>
    </dgm:pt>
    <dgm:pt modelId="{AF8718AB-1FD6-403B-B111-DF26D0B3DE18}" type="pres">
      <dgm:prSet presAssocID="{2892CA74-46E2-433A-AEAC-C564BB2D6353}" presName="Name10" presStyleLbl="parChTrans1D2" presStyleIdx="1" presStyleCnt="4"/>
      <dgm:spPr/>
    </dgm:pt>
    <dgm:pt modelId="{FB66E34F-BA9E-47B2-9E4D-191A9BC0B22E}" type="pres">
      <dgm:prSet presAssocID="{8DC3F885-D6BD-4D46-B5CA-0C2F89B5477E}" presName="hierRoot2" presStyleCnt="0"/>
      <dgm:spPr/>
    </dgm:pt>
    <dgm:pt modelId="{D992E80C-1F47-4484-92E9-A5D68DEABE51}" type="pres">
      <dgm:prSet presAssocID="{8DC3F885-D6BD-4D46-B5CA-0C2F89B5477E}" presName="composite2" presStyleCnt="0"/>
      <dgm:spPr/>
    </dgm:pt>
    <dgm:pt modelId="{D2466C85-0D44-48CD-BA2B-15E87FB626C1}" type="pres">
      <dgm:prSet presAssocID="{8DC3F885-D6BD-4D46-B5CA-0C2F89B5477E}" presName="background2" presStyleLbl="node2" presStyleIdx="1" presStyleCnt="4"/>
      <dgm:spPr/>
    </dgm:pt>
    <dgm:pt modelId="{01F1958A-E1EB-4305-A4A7-6E720E883E76}" type="pres">
      <dgm:prSet presAssocID="{8DC3F885-D6BD-4D46-B5CA-0C2F89B5477E}" presName="text2" presStyleLbl="fgAcc2" presStyleIdx="1" presStyleCnt="4">
        <dgm:presLayoutVars>
          <dgm:chPref val="3"/>
        </dgm:presLayoutVars>
      </dgm:prSet>
      <dgm:spPr/>
    </dgm:pt>
    <dgm:pt modelId="{C55EEEBD-529E-454C-83CD-DF2FD7E5F73B}" type="pres">
      <dgm:prSet presAssocID="{8DC3F885-D6BD-4D46-B5CA-0C2F89B5477E}" presName="hierChild3" presStyleCnt="0"/>
      <dgm:spPr/>
    </dgm:pt>
    <dgm:pt modelId="{8447175A-05FA-4F42-8AE9-BD06E0524AC8}" type="pres">
      <dgm:prSet presAssocID="{E3972FBA-A8C1-405C-8047-359E8AEBC92D}" presName="hierRoot1" presStyleCnt="0"/>
      <dgm:spPr/>
    </dgm:pt>
    <dgm:pt modelId="{7155D2D2-2D24-49B7-8297-F9E8EB2109AB}" type="pres">
      <dgm:prSet presAssocID="{E3972FBA-A8C1-405C-8047-359E8AEBC92D}" presName="composite" presStyleCnt="0"/>
      <dgm:spPr/>
    </dgm:pt>
    <dgm:pt modelId="{3E9218D9-C882-4F67-9395-032A6E6014ED}" type="pres">
      <dgm:prSet presAssocID="{E3972FBA-A8C1-405C-8047-359E8AEBC92D}" presName="background" presStyleLbl="node0" presStyleIdx="2" presStyleCnt="4"/>
      <dgm:spPr/>
    </dgm:pt>
    <dgm:pt modelId="{FDDEB3A7-22C3-40C0-A2A5-1D1F40E78488}" type="pres">
      <dgm:prSet presAssocID="{E3972FBA-A8C1-405C-8047-359E8AEBC92D}" presName="text" presStyleLbl="fgAcc0" presStyleIdx="2" presStyleCnt="4">
        <dgm:presLayoutVars>
          <dgm:chPref val="3"/>
        </dgm:presLayoutVars>
      </dgm:prSet>
      <dgm:spPr/>
    </dgm:pt>
    <dgm:pt modelId="{D5BC065B-F895-4384-BE9A-3A6664E7F2EA}" type="pres">
      <dgm:prSet presAssocID="{E3972FBA-A8C1-405C-8047-359E8AEBC92D}" presName="hierChild2" presStyleCnt="0"/>
      <dgm:spPr/>
    </dgm:pt>
    <dgm:pt modelId="{8624A8F8-A983-4E46-9AD8-BE8F44F77329}" type="pres">
      <dgm:prSet presAssocID="{C1DA6E35-69C3-472B-AC64-E08F20C70646}" presName="Name10" presStyleLbl="parChTrans1D2" presStyleIdx="2" presStyleCnt="4"/>
      <dgm:spPr/>
    </dgm:pt>
    <dgm:pt modelId="{42CEE9C2-5CBC-4FAC-99C1-56777C44BDD0}" type="pres">
      <dgm:prSet presAssocID="{23F305BC-9A91-4F71-B442-FB1E77DC07B7}" presName="hierRoot2" presStyleCnt="0"/>
      <dgm:spPr/>
    </dgm:pt>
    <dgm:pt modelId="{208A4DDA-555D-4F50-B857-D44421269129}" type="pres">
      <dgm:prSet presAssocID="{23F305BC-9A91-4F71-B442-FB1E77DC07B7}" presName="composite2" presStyleCnt="0"/>
      <dgm:spPr/>
    </dgm:pt>
    <dgm:pt modelId="{8A5983FF-6AE8-4928-952F-19E3C3F0162A}" type="pres">
      <dgm:prSet presAssocID="{23F305BC-9A91-4F71-B442-FB1E77DC07B7}" presName="background2" presStyleLbl="node2" presStyleIdx="2" presStyleCnt="4"/>
      <dgm:spPr/>
    </dgm:pt>
    <dgm:pt modelId="{A0D6294E-69CB-452F-9D32-BF3FC6807143}" type="pres">
      <dgm:prSet presAssocID="{23F305BC-9A91-4F71-B442-FB1E77DC07B7}" presName="text2" presStyleLbl="fgAcc2" presStyleIdx="2" presStyleCnt="4">
        <dgm:presLayoutVars>
          <dgm:chPref val="3"/>
        </dgm:presLayoutVars>
      </dgm:prSet>
      <dgm:spPr/>
    </dgm:pt>
    <dgm:pt modelId="{9ED67749-DF5F-4CF6-B6B4-B04D592AF6C2}" type="pres">
      <dgm:prSet presAssocID="{23F305BC-9A91-4F71-B442-FB1E77DC07B7}" presName="hierChild3" presStyleCnt="0"/>
      <dgm:spPr/>
    </dgm:pt>
    <dgm:pt modelId="{20A3F968-4E13-447C-B3B0-0B8C69D42968}" type="pres">
      <dgm:prSet presAssocID="{A48D0534-D908-4935-AA9E-9675322B3835}" presName="hierRoot1" presStyleCnt="0"/>
      <dgm:spPr/>
    </dgm:pt>
    <dgm:pt modelId="{FC4549A0-BE4F-43D8-B85B-B9D5A15CDC45}" type="pres">
      <dgm:prSet presAssocID="{A48D0534-D908-4935-AA9E-9675322B3835}" presName="composite" presStyleCnt="0"/>
      <dgm:spPr/>
    </dgm:pt>
    <dgm:pt modelId="{7C5EB9DA-D225-4848-8492-15797BEF33DD}" type="pres">
      <dgm:prSet presAssocID="{A48D0534-D908-4935-AA9E-9675322B3835}" presName="background" presStyleLbl="node0" presStyleIdx="3" presStyleCnt="4"/>
      <dgm:spPr/>
    </dgm:pt>
    <dgm:pt modelId="{DB90326E-59B2-4EA3-AB27-5EA587901BF1}" type="pres">
      <dgm:prSet presAssocID="{A48D0534-D908-4935-AA9E-9675322B3835}" presName="text" presStyleLbl="fgAcc0" presStyleIdx="3" presStyleCnt="4">
        <dgm:presLayoutVars>
          <dgm:chPref val="3"/>
        </dgm:presLayoutVars>
      </dgm:prSet>
      <dgm:spPr/>
    </dgm:pt>
    <dgm:pt modelId="{B26F68E9-8569-411F-B594-25143D46ED1C}" type="pres">
      <dgm:prSet presAssocID="{A48D0534-D908-4935-AA9E-9675322B3835}" presName="hierChild2" presStyleCnt="0"/>
      <dgm:spPr/>
    </dgm:pt>
    <dgm:pt modelId="{0960417F-7717-41A2-9B4E-03228393BE64}" type="pres">
      <dgm:prSet presAssocID="{3DD4C02C-5027-45C8-84B9-05362418490C}" presName="Name10" presStyleLbl="parChTrans1D2" presStyleIdx="3" presStyleCnt="4"/>
      <dgm:spPr/>
    </dgm:pt>
    <dgm:pt modelId="{0AEF9E58-42C4-4CA3-B7F9-0E5855BE068F}" type="pres">
      <dgm:prSet presAssocID="{97107C0B-05D2-46A9-A899-7B4016C693E8}" presName="hierRoot2" presStyleCnt="0"/>
      <dgm:spPr/>
    </dgm:pt>
    <dgm:pt modelId="{6026C089-B8EC-4DD1-806E-6E9AB2D4F73E}" type="pres">
      <dgm:prSet presAssocID="{97107C0B-05D2-46A9-A899-7B4016C693E8}" presName="composite2" presStyleCnt="0"/>
      <dgm:spPr/>
    </dgm:pt>
    <dgm:pt modelId="{396CC463-9B2F-4950-8B7C-1904AF2D5043}" type="pres">
      <dgm:prSet presAssocID="{97107C0B-05D2-46A9-A899-7B4016C693E8}" presName="background2" presStyleLbl="node2" presStyleIdx="3" presStyleCnt="4"/>
      <dgm:spPr/>
    </dgm:pt>
    <dgm:pt modelId="{B8F2BDD8-B2EC-4727-903C-0E9ADA884C36}" type="pres">
      <dgm:prSet presAssocID="{97107C0B-05D2-46A9-A899-7B4016C693E8}" presName="text2" presStyleLbl="fgAcc2" presStyleIdx="3" presStyleCnt="4">
        <dgm:presLayoutVars>
          <dgm:chPref val="3"/>
        </dgm:presLayoutVars>
      </dgm:prSet>
      <dgm:spPr/>
    </dgm:pt>
    <dgm:pt modelId="{BCBD8864-7AA6-4678-ACAE-16F450559FE2}" type="pres">
      <dgm:prSet presAssocID="{97107C0B-05D2-46A9-A899-7B4016C693E8}" presName="hierChild3" presStyleCnt="0"/>
      <dgm:spPr/>
    </dgm:pt>
  </dgm:ptLst>
  <dgm:cxnLst>
    <dgm:cxn modelId="{60F4BA01-B667-4A47-ACC9-DA503D071B15}" type="presOf" srcId="{8DC3F885-D6BD-4D46-B5CA-0C2F89B5477E}" destId="{01F1958A-E1EB-4305-A4A7-6E720E883E76}" srcOrd="0" destOrd="0" presId="urn:microsoft.com/office/officeart/2005/8/layout/hierarchy1"/>
    <dgm:cxn modelId="{D98B6E04-5531-4E1F-AF66-343F28549BA6}" type="presOf" srcId="{62D3A67D-5543-4799-897A-BAC07B65A635}" destId="{DD8279D0-6B49-4EC2-B14F-6B914AC07D27}" srcOrd="0" destOrd="0" presId="urn:microsoft.com/office/officeart/2005/8/layout/hierarchy1"/>
    <dgm:cxn modelId="{FD692410-0403-499C-AA33-5142DFE3C68A}" type="presOf" srcId="{34683648-3DB4-4E89-8EDD-C4331C032B7F}" destId="{6E95EA61-27BB-4444-BC1C-0B946817139B}" srcOrd="0" destOrd="0" presId="urn:microsoft.com/office/officeart/2005/8/layout/hierarchy1"/>
    <dgm:cxn modelId="{9E10AB25-499B-4189-9295-0D21C16D87F0}" type="presOf" srcId="{23F305BC-9A91-4F71-B442-FB1E77DC07B7}" destId="{A0D6294E-69CB-452F-9D32-BF3FC6807143}" srcOrd="0" destOrd="0" presId="urn:microsoft.com/office/officeart/2005/8/layout/hierarchy1"/>
    <dgm:cxn modelId="{141ECD3F-4317-47FB-806E-F1F32C52A1F9}" srcId="{62D3A67D-5543-4799-897A-BAC07B65A635}" destId="{E3972FBA-A8C1-405C-8047-359E8AEBC92D}" srcOrd="2" destOrd="0" parTransId="{9C99FBD8-074F-46AE-B4D5-1BB24E7F8BAC}" sibTransId="{2302554C-D4FD-463E-B796-4FEC1FBDFDBA}"/>
    <dgm:cxn modelId="{D8886E61-2A83-4AA4-A132-AFB29D7E2858}" srcId="{62D3A67D-5543-4799-897A-BAC07B65A635}" destId="{A48D0534-D908-4935-AA9E-9675322B3835}" srcOrd="3" destOrd="0" parTransId="{0E8782D6-54F4-4E96-B9D8-CA6BF91EEDD4}" sibTransId="{1E35DB75-2188-406D-9878-C8E3A0D5E382}"/>
    <dgm:cxn modelId="{20E88C65-64C2-4390-A896-045E53983F92}" srcId="{A48D0534-D908-4935-AA9E-9675322B3835}" destId="{97107C0B-05D2-46A9-A899-7B4016C693E8}" srcOrd="0" destOrd="0" parTransId="{3DD4C02C-5027-45C8-84B9-05362418490C}" sibTransId="{C464EE28-7AC0-4AFB-B531-0819ACFBE5A1}"/>
    <dgm:cxn modelId="{F95A3478-F75B-4E70-AFAB-05F459CBF216}" type="presOf" srcId="{00DB37A6-A508-4F99-8D88-F3380074798C}" destId="{B09060CD-C4AA-43FF-B922-338A33FAD5B1}" srcOrd="0" destOrd="0" presId="urn:microsoft.com/office/officeart/2005/8/layout/hierarchy1"/>
    <dgm:cxn modelId="{BF621486-9E61-4E53-940F-7856DAF05609}" type="presOf" srcId="{2892CA74-46E2-433A-AEAC-C564BB2D6353}" destId="{AF8718AB-1FD6-403B-B111-DF26D0B3DE18}" srcOrd="0" destOrd="0" presId="urn:microsoft.com/office/officeart/2005/8/layout/hierarchy1"/>
    <dgm:cxn modelId="{018DA386-F3EA-4C70-B91F-E36B969A54BB}" type="presOf" srcId="{A48D0534-D908-4935-AA9E-9675322B3835}" destId="{DB90326E-59B2-4EA3-AB27-5EA587901BF1}" srcOrd="0" destOrd="0" presId="urn:microsoft.com/office/officeart/2005/8/layout/hierarchy1"/>
    <dgm:cxn modelId="{2183698C-47F4-445C-A40A-0A8E4FF9BA7B}" type="presOf" srcId="{7FF281FB-CA45-4E12-B5FD-AE2E4ED8A560}" destId="{E938D4F3-F9E2-46B7-B5B4-E248D1B7A6E4}" srcOrd="0" destOrd="0" presId="urn:microsoft.com/office/officeart/2005/8/layout/hierarchy1"/>
    <dgm:cxn modelId="{CC999F9D-2CE0-4D04-814E-93F00C52A8D0}" srcId="{E3972FBA-A8C1-405C-8047-359E8AEBC92D}" destId="{23F305BC-9A91-4F71-B442-FB1E77DC07B7}" srcOrd="0" destOrd="0" parTransId="{C1DA6E35-69C3-472B-AC64-E08F20C70646}" sibTransId="{1DEB00F6-03C5-4F9A-B897-41ED4A76BFC2}"/>
    <dgm:cxn modelId="{1B9F19AE-3A14-486E-AB91-229119F2DE53}" srcId="{62D3A67D-5543-4799-897A-BAC07B65A635}" destId="{34683648-3DB4-4E89-8EDD-C4331C032B7F}" srcOrd="1" destOrd="0" parTransId="{B45E196B-657A-4EBB-9208-EA3C6AFF6F5A}" sibTransId="{88AADA7B-976C-4484-B6AD-87D2CDCFBA3C}"/>
    <dgm:cxn modelId="{F649ABB0-1A5A-480B-B7BB-247F2B7208CE}" type="presOf" srcId="{3DD4C02C-5027-45C8-84B9-05362418490C}" destId="{0960417F-7717-41A2-9B4E-03228393BE64}" srcOrd="0" destOrd="0" presId="urn:microsoft.com/office/officeart/2005/8/layout/hierarchy1"/>
    <dgm:cxn modelId="{BE4540B2-B6EC-40EF-92DA-27E38A12F152}" type="presOf" srcId="{C1DA6E35-69C3-472B-AC64-E08F20C70646}" destId="{8624A8F8-A983-4E46-9AD8-BE8F44F77329}" srcOrd="0" destOrd="0" presId="urn:microsoft.com/office/officeart/2005/8/layout/hierarchy1"/>
    <dgm:cxn modelId="{D3CF1CBD-9ED9-42A1-A029-9A334CA0FBF8}" type="presOf" srcId="{481EEE74-2999-4276-96BE-FD84534C7149}" destId="{187A4070-C7A2-40AB-A019-843B868891F7}" srcOrd="0" destOrd="0" presId="urn:microsoft.com/office/officeart/2005/8/layout/hierarchy1"/>
    <dgm:cxn modelId="{5D58A0C0-7D55-4440-8F39-1BD09B3EB348}" srcId="{62D3A67D-5543-4799-897A-BAC07B65A635}" destId="{7FF281FB-CA45-4E12-B5FD-AE2E4ED8A560}" srcOrd="0" destOrd="0" parTransId="{4A0D6C9B-1428-484C-85C1-A8016AF2FCC0}" sibTransId="{E66D4D67-AD84-40EB-B351-AAC3686AABAD}"/>
    <dgm:cxn modelId="{988434D8-464C-4C5D-ABBB-36758CFEC273}" srcId="{34683648-3DB4-4E89-8EDD-C4331C032B7F}" destId="{8DC3F885-D6BD-4D46-B5CA-0C2F89B5477E}" srcOrd="0" destOrd="0" parTransId="{2892CA74-46E2-433A-AEAC-C564BB2D6353}" sibTransId="{2ABCC889-9AD2-4F59-BD0B-CB56DBF598AF}"/>
    <dgm:cxn modelId="{CB7754E4-A5E2-47F5-A7C2-0798E6165BAD}" type="presOf" srcId="{E3972FBA-A8C1-405C-8047-359E8AEBC92D}" destId="{FDDEB3A7-22C3-40C0-A2A5-1D1F40E78488}" srcOrd="0" destOrd="0" presId="urn:microsoft.com/office/officeart/2005/8/layout/hierarchy1"/>
    <dgm:cxn modelId="{BE34C3E9-0C2D-4643-9840-DAFB1FF50436}" srcId="{7FF281FB-CA45-4E12-B5FD-AE2E4ED8A560}" destId="{00DB37A6-A508-4F99-8D88-F3380074798C}" srcOrd="0" destOrd="0" parTransId="{481EEE74-2999-4276-96BE-FD84534C7149}" sibTransId="{9FCBEB3B-D72C-46BD-8A49-A61D14A5CFE3}"/>
    <dgm:cxn modelId="{81106FF7-3E33-4B06-90B0-8BEDBBC5A1CE}" type="presOf" srcId="{97107C0B-05D2-46A9-A899-7B4016C693E8}" destId="{B8F2BDD8-B2EC-4727-903C-0E9ADA884C36}" srcOrd="0" destOrd="0" presId="urn:microsoft.com/office/officeart/2005/8/layout/hierarchy1"/>
    <dgm:cxn modelId="{EADABF1C-C539-4123-B0A0-AB9E2D2205CA}" type="presParOf" srcId="{DD8279D0-6B49-4EC2-B14F-6B914AC07D27}" destId="{27ABEE01-392D-4C0A-94E0-E4718C9C0EED}" srcOrd="0" destOrd="0" presId="urn:microsoft.com/office/officeart/2005/8/layout/hierarchy1"/>
    <dgm:cxn modelId="{6C17DE3E-92B8-427E-AA5F-42642AE176C4}" type="presParOf" srcId="{27ABEE01-392D-4C0A-94E0-E4718C9C0EED}" destId="{8417CEB8-94E5-42C6-AEEB-2409C2ACDF0D}" srcOrd="0" destOrd="0" presId="urn:microsoft.com/office/officeart/2005/8/layout/hierarchy1"/>
    <dgm:cxn modelId="{F89C23F9-F76A-4384-B751-F827894543C5}" type="presParOf" srcId="{8417CEB8-94E5-42C6-AEEB-2409C2ACDF0D}" destId="{1C95603F-AA96-43DD-A136-D23FE7674E3D}" srcOrd="0" destOrd="0" presId="urn:microsoft.com/office/officeart/2005/8/layout/hierarchy1"/>
    <dgm:cxn modelId="{D1622007-8191-4EDA-A9F2-A6A687E4078C}" type="presParOf" srcId="{8417CEB8-94E5-42C6-AEEB-2409C2ACDF0D}" destId="{E938D4F3-F9E2-46B7-B5B4-E248D1B7A6E4}" srcOrd="1" destOrd="0" presId="urn:microsoft.com/office/officeart/2005/8/layout/hierarchy1"/>
    <dgm:cxn modelId="{5C11E0EE-02E8-4B26-A582-A4C51168D8AA}" type="presParOf" srcId="{27ABEE01-392D-4C0A-94E0-E4718C9C0EED}" destId="{57F2A38D-8BC8-4193-A82D-08D1A5A1139E}" srcOrd="1" destOrd="0" presId="urn:microsoft.com/office/officeart/2005/8/layout/hierarchy1"/>
    <dgm:cxn modelId="{67E78EFA-2116-4D66-BC7F-21DBF95E4D62}" type="presParOf" srcId="{57F2A38D-8BC8-4193-A82D-08D1A5A1139E}" destId="{187A4070-C7A2-40AB-A019-843B868891F7}" srcOrd="0" destOrd="0" presId="urn:microsoft.com/office/officeart/2005/8/layout/hierarchy1"/>
    <dgm:cxn modelId="{61ED63C2-CFE1-403A-90F7-7038CF5F155D}" type="presParOf" srcId="{57F2A38D-8BC8-4193-A82D-08D1A5A1139E}" destId="{4F4AA946-1C1F-43FD-B63E-A38F6D3EC616}" srcOrd="1" destOrd="0" presId="urn:microsoft.com/office/officeart/2005/8/layout/hierarchy1"/>
    <dgm:cxn modelId="{9E77B44B-A81B-47D1-AE5A-19BB3D4E43F4}" type="presParOf" srcId="{4F4AA946-1C1F-43FD-B63E-A38F6D3EC616}" destId="{B3CA28CA-9561-4624-BB4E-2C7547D86F68}" srcOrd="0" destOrd="0" presId="urn:microsoft.com/office/officeart/2005/8/layout/hierarchy1"/>
    <dgm:cxn modelId="{69E7831A-3DFC-43A3-9765-89254C63B5E5}" type="presParOf" srcId="{B3CA28CA-9561-4624-BB4E-2C7547D86F68}" destId="{877122B3-0ED2-4E7A-828A-1799368A8641}" srcOrd="0" destOrd="0" presId="urn:microsoft.com/office/officeart/2005/8/layout/hierarchy1"/>
    <dgm:cxn modelId="{A9A8A624-AFF2-4D8A-A03D-FC4FF6C73F80}" type="presParOf" srcId="{B3CA28CA-9561-4624-BB4E-2C7547D86F68}" destId="{B09060CD-C4AA-43FF-B922-338A33FAD5B1}" srcOrd="1" destOrd="0" presId="urn:microsoft.com/office/officeart/2005/8/layout/hierarchy1"/>
    <dgm:cxn modelId="{2F969064-0B69-4446-8734-51974D0BF4BF}" type="presParOf" srcId="{4F4AA946-1C1F-43FD-B63E-A38F6D3EC616}" destId="{80C6147E-FC63-4829-8B86-89FA5E49D46E}" srcOrd="1" destOrd="0" presId="urn:microsoft.com/office/officeart/2005/8/layout/hierarchy1"/>
    <dgm:cxn modelId="{4E51D3D6-B158-4EA1-A8EF-74C56BE01121}" type="presParOf" srcId="{DD8279D0-6B49-4EC2-B14F-6B914AC07D27}" destId="{7FF8A9EA-8788-45E4-925D-B5CFFAFCF441}" srcOrd="1" destOrd="0" presId="urn:microsoft.com/office/officeart/2005/8/layout/hierarchy1"/>
    <dgm:cxn modelId="{247925FE-9085-4091-A78E-E4F2C496C6CD}" type="presParOf" srcId="{7FF8A9EA-8788-45E4-925D-B5CFFAFCF441}" destId="{0AC79877-9143-47D5-BB8A-5ED04FD0E39B}" srcOrd="0" destOrd="0" presId="urn:microsoft.com/office/officeart/2005/8/layout/hierarchy1"/>
    <dgm:cxn modelId="{A505D5D2-6E83-4371-8230-8DC0D8364960}" type="presParOf" srcId="{0AC79877-9143-47D5-BB8A-5ED04FD0E39B}" destId="{74497F2D-2C7F-4FBE-ADC9-458B9050795C}" srcOrd="0" destOrd="0" presId="urn:microsoft.com/office/officeart/2005/8/layout/hierarchy1"/>
    <dgm:cxn modelId="{C12DA647-A3C3-4367-957E-43D5A20E8413}" type="presParOf" srcId="{0AC79877-9143-47D5-BB8A-5ED04FD0E39B}" destId="{6E95EA61-27BB-4444-BC1C-0B946817139B}" srcOrd="1" destOrd="0" presId="urn:microsoft.com/office/officeart/2005/8/layout/hierarchy1"/>
    <dgm:cxn modelId="{1B1509F4-524C-42A2-897E-FB3A60A83E22}" type="presParOf" srcId="{7FF8A9EA-8788-45E4-925D-B5CFFAFCF441}" destId="{B56BAAA4-C3B1-4446-B689-5899828EA953}" srcOrd="1" destOrd="0" presId="urn:microsoft.com/office/officeart/2005/8/layout/hierarchy1"/>
    <dgm:cxn modelId="{5FF81B78-1FEF-481A-A8C1-24786972B427}" type="presParOf" srcId="{B56BAAA4-C3B1-4446-B689-5899828EA953}" destId="{AF8718AB-1FD6-403B-B111-DF26D0B3DE18}" srcOrd="0" destOrd="0" presId="urn:microsoft.com/office/officeart/2005/8/layout/hierarchy1"/>
    <dgm:cxn modelId="{ACE40D93-1E63-403E-9B37-CBB3E218815E}" type="presParOf" srcId="{B56BAAA4-C3B1-4446-B689-5899828EA953}" destId="{FB66E34F-BA9E-47B2-9E4D-191A9BC0B22E}" srcOrd="1" destOrd="0" presId="urn:microsoft.com/office/officeart/2005/8/layout/hierarchy1"/>
    <dgm:cxn modelId="{7FBED6A3-7CC0-4B62-AED5-A9DDBBA1A506}" type="presParOf" srcId="{FB66E34F-BA9E-47B2-9E4D-191A9BC0B22E}" destId="{D992E80C-1F47-4484-92E9-A5D68DEABE51}" srcOrd="0" destOrd="0" presId="urn:microsoft.com/office/officeart/2005/8/layout/hierarchy1"/>
    <dgm:cxn modelId="{FDC231EE-D3FF-49F6-BA08-24B74433BEBD}" type="presParOf" srcId="{D992E80C-1F47-4484-92E9-A5D68DEABE51}" destId="{D2466C85-0D44-48CD-BA2B-15E87FB626C1}" srcOrd="0" destOrd="0" presId="urn:microsoft.com/office/officeart/2005/8/layout/hierarchy1"/>
    <dgm:cxn modelId="{B6F9DB6F-75A4-4089-A867-295D1FB049F6}" type="presParOf" srcId="{D992E80C-1F47-4484-92E9-A5D68DEABE51}" destId="{01F1958A-E1EB-4305-A4A7-6E720E883E76}" srcOrd="1" destOrd="0" presId="urn:microsoft.com/office/officeart/2005/8/layout/hierarchy1"/>
    <dgm:cxn modelId="{68610E13-4115-4999-8A64-6DD82588F30A}" type="presParOf" srcId="{FB66E34F-BA9E-47B2-9E4D-191A9BC0B22E}" destId="{C55EEEBD-529E-454C-83CD-DF2FD7E5F73B}" srcOrd="1" destOrd="0" presId="urn:microsoft.com/office/officeart/2005/8/layout/hierarchy1"/>
    <dgm:cxn modelId="{FFCD883F-F620-4489-AD0E-86499F8954C4}" type="presParOf" srcId="{DD8279D0-6B49-4EC2-B14F-6B914AC07D27}" destId="{8447175A-05FA-4F42-8AE9-BD06E0524AC8}" srcOrd="2" destOrd="0" presId="urn:microsoft.com/office/officeart/2005/8/layout/hierarchy1"/>
    <dgm:cxn modelId="{01F46C60-E5FC-4E29-94A0-FFAF874695AA}" type="presParOf" srcId="{8447175A-05FA-4F42-8AE9-BD06E0524AC8}" destId="{7155D2D2-2D24-49B7-8297-F9E8EB2109AB}" srcOrd="0" destOrd="0" presId="urn:microsoft.com/office/officeart/2005/8/layout/hierarchy1"/>
    <dgm:cxn modelId="{CE27A61E-EF43-4F41-9F35-983F984DBFC9}" type="presParOf" srcId="{7155D2D2-2D24-49B7-8297-F9E8EB2109AB}" destId="{3E9218D9-C882-4F67-9395-032A6E6014ED}" srcOrd="0" destOrd="0" presId="urn:microsoft.com/office/officeart/2005/8/layout/hierarchy1"/>
    <dgm:cxn modelId="{C9959032-5FCF-4E62-AB78-895DCBA7FCDF}" type="presParOf" srcId="{7155D2D2-2D24-49B7-8297-F9E8EB2109AB}" destId="{FDDEB3A7-22C3-40C0-A2A5-1D1F40E78488}" srcOrd="1" destOrd="0" presId="urn:microsoft.com/office/officeart/2005/8/layout/hierarchy1"/>
    <dgm:cxn modelId="{B4DBFEB4-272F-4CF6-A7DE-8BB6F2DFE353}" type="presParOf" srcId="{8447175A-05FA-4F42-8AE9-BD06E0524AC8}" destId="{D5BC065B-F895-4384-BE9A-3A6664E7F2EA}" srcOrd="1" destOrd="0" presId="urn:microsoft.com/office/officeart/2005/8/layout/hierarchy1"/>
    <dgm:cxn modelId="{C27A855B-770A-44A1-AA66-C10822CBF466}" type="presParOf" srcId="{D5BC065B-F895-4384-BE9A-3A6664E7F2EA}" destId="{8624A8F8-A983-4E46-9AD8-BE8F44F77329}" srcOrd="0" destOrd="0" presId="urn:microsoft.com/office/officeart/2005/8/layout/hierarchy1"/>
    <dgm:cxn modelId="{F2766FB6-6D9B-452C-B595-3D2F61CCD2AA}" type="presParOf" srcId="{D5BC065B-F895-4384-BE9A-3A6664E7F2EA}" destId="{42CEE9C2-5CBC-4FAC-99C1-56777C44BDD0}" srcOrd="1" destOrd="0" presId="urn:microsoft.com/office/officeart/2005/8/layout/hierarchy1"/>
    <dgm:cxn modelId="{829DB469-DBF6-4B57-BDC6-652D6BECEC2B}" type="presParOf" srcId="{42CEE9C2-5CBC-4FAC-99C1-56777C44BDD0}" destId="{208A4DDA-555D-4F50-B857-D44421269129}" srcOrd="0" destOrd="0" presId="urn:microsoft.com/office/officeart/2005/8/layout/hierarchy1"/>
    <dgm:cxn modelId="{D08E3390-5931-4401-9170-959398384879}" type="presParOf" srcId="{208A4DDA-555D-4F50-B857-D44421269129}" destId="{8A5983FF-6AE8-4928-952F-19E3C3F0162A}" srcOrd="0" destOrd="0" presId="urn:microsoft.com/office/officeart/2005/8/layout/hierarchy1"/>
    <dgm:cxn modelId="{8A6869C8-9F47-4809-A67F-8749146872FC}" type="presParOf" srcId="{208A4DDA-555D-4F50-B857-D44421269129}" destId="{A0D6294E-69CB-452F-9D32-BF3FC6807143}" srcOrd="1" destOrd="0" presId="urn:microsoft.com/office/officeart/2005/8/layout/hierarchy1"/>
    <dgm:cxn modelId="{062B298D-92AB-4138-B217-D8231562F9FB}" type="presParOf" srcId="{42CEE9C2-5CBC-4FAC-99C1-56777C44BDD0}" destId="{9ED67749-DF5F-4CF6-B6B4-B04D592AF6C2}" srcOrd="1" destOrd="0" presId="urn:microsoft.com/office/officeart/2005/8/layout/hierarchy1"/>
    <dgm:cxn modelId="{C18DEFBC-35D7-4E00-BB1F-0CDCB4A07998}" type="presParOf" srcId="{DD8279D0-6B49-4EC2-B14F-6B914AC07D27}" destId="{20A3F968-4E13-447C-B3B0-0B8C69D42968}" srcOrd="3" destOrd="0" presId="urn:microsoft.com/office/officeart/2005/8/layout/hierarchy1"/>
    <dgm:cxn modelId="{42FD1FCF-3EE8-4614-B847-3D6ADE2AC9A4}" type="presParOf" srcId="{20A3F968-4E13-447C-B3B0-0B8C69D42968}" destId="{FC4549A0-BE4F-43D8-B85B-B9D5A15CDC45}" srcOrd="0" destOrd="0" presId="urn:microsoft.com/office/officeart/2005/8/layout/hierarchy1"/>
    <dgm:cxn modelId="{7C3F4691-FD24-4A10-BBC7-FACD1524B0F8}" type="presParOf" srcId="{FC4549A0-BE4F-43D8-B85B-B9D5A15CDC45}" destId="{7C5EB9DA-D225-4848-8492-15797BEF33DD}" srcOrd="0" destOrd="0" presId="urn:microsoft.com/office/officeart/2005/8/layout/hierarchy1"/>
    <dgm:cxn modelId="{10B9630F-8BBE-42F6-B6E6-2205618870A2}" type="presParOf" srcId="{FC4549A0-BE4F-43D8-B85B-B9D5A15CDC45}" destId="{DB90326E-59B2-4EA3-AB27-5EA587901BF1}" srcOrd="1" destOrd="0" presId="urn:microsoft.com/office/officeart/2005/8/layout/hierarchy1"/>
    <dgm:cxn modelId="{F4C76781-014C-4A81-8525-914854E6F679}" type="presParOf" srcId="{20A3F968-4E13-447C-B3B0-0B8C69D42968}" destId="{B26F68E9-8569-411F-B594-25143D46ED1C}" srcOrd="1" destOrd="0" presId="urn:microsoft.com/office/officeart/2005/8/layout/hierarchy1"/>
    <dgm:cxn modelId="{75DDDF54-0AA1-4996-8F70-FD1E69EEAC27}" type="presParOf" srcId="{B26F68E9-8569-411F-B594-25143D46ED1C}" destId="{0960417F-7717-41A2-9B4E-03228393BE64}" srcOrd="0" destOrd="0" presId="urn:microsoft.com/office/officeart/2005/8/layout/hierarchy1"/>
    <dgm:cxn modelId="{8C4A6904-6F40-408D-A966-859B13B7DEB3}" type="presParOf" srcId="{B26F68E9-8569-411F-B594-25143D46ED1C}" destId="{0AEF9E58-42C4-4CA3-B7F9-0E5855BE068F}" srcOrd="1" destOrd="0" presId="urn:microsoft.com/office/officeart/2005/8/layout/hierarchy1"/>
    <dgm:cxn modelId="{2286213C-3F81-4141-8A62-1A3C723840A5}" type="presParOf" srcId="{0AEF9E58-42C4-4CA3-B7F9-0E5855BE068F}" destId="{6026C089-B8EC-4DD1-806E-6E9AB2D4F73E}" srcOrd="0" destOrd="0" presId="urn:microsoft.com/office/officeart/2005/8/layout/hierarchy1"/>
    <dgm:cxn modelId="{333D02F6-CCEC-4DBC-BCB0-BAA42CBCE3D2}" type="presParOf" srcId="{6026C089-B8EC-4DD1-806E-6E9AB2D4F73E}" destId="{396CC463-9B2F-4950-8B7C-1904AF2D5043}" srcOrd="0" destOrd="0" presId="urn:microsoft.com/office/officeart/2005/8/layout/hierarchy1"/>
    <dgm:cxn modelId="{F76C62ED-E4A3-4802-B611-30BD9D066143}" type="presParOf" srcId="{6026C089-B8EC-4DD1-806E-6E9AB2D4F73E}" destId="{B8F2BDD8-B2EC-4727-903C-0E9ADA884C36}" srcOrd="1" destOrd="0" presId="urn:microsoft.com/office/officeart/2005/8/layout/hierarchy1"/>
    <dgm:cxn modelId="{B687959C-7BAE-4C59-BE73-F5E5F7F38AB6}" type="presParOf" srcId="{0AEF9E58-42C4-4CA3-B7F9-0E5855BE068F}" destId="{BCBD8864-7AA6-4678-ACAE-16F450559FE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3FD42-08B1-439B-B8A1-2A813E5760B8}">
      <dsp:nvSpPr>
        <dsp:cNvPr id="0" name=""/>
        <dsp:cNvSpPr/>
      </dsp:nvSpPr>
      <dsp:spPr>
        <a:xfrm>
          <a:off x="6084" y="683561"/>
          <a:ext cx="1902115" cy="228253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7887" tIns="0" rIns="18788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Demand for clean energy</a:t>
          </a:r>
        </a:p>
      </dsp:txBody>
      <dsp:txXfrm>
        <a:off x="6084" y="1596577"/>
        <a:ext cx="1902115" cy="1369523"/>
      </dsp:txXfrm>
    </dsp:sp>
    <dsp:sp modelId="{B4E3BDD3-9E73-422E-97E6-C37910B3888C}">
      <dsp:nvSpPr>
        <dsp:cNvPr id="0" name=""/>
        <dsp:cNvSpPr/>
      </dsp:nvSpPr>
      <dsp:spPr>
        <a:xfrm>
          <a:off x="6084" y="683561"/>
          <a:ext cx="1902115" cy="913015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7887" tIns="165100" rIns="187887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01</a:t>
          </a:r>
        </a:p>
      </dsp:txBody>
      <dsp:txXfrm>
        <a:off x="6084" y="683561"/>
        <a:ext cx="1902115" cy="913015"/>
      </dsp:txXfrm>
    </dsp:sp>
    <dsp:sp modelId="{C427613B-EC15-422C-A6B1-2A84CC9846B0}">
      <dsp:nvSpPr>
        <dsp:cNvPr id="0" name=""/>
        <dsp:cNvSpPr/>
      </dsp:nvSpPr>
      <dsp:spPr>
        <a:xfrm>
          <a:off x="2060369" y="683561"/>
          <a:ext cx="1902115" cy="2282538"/>
        </a:xfrm>
        <a:prstGeom prst="rect">
          <a:avLst/>
        </a:prstGeom>
        <a:gradFill rotWithShape="0">
          <a:gsLst>
            <a:gs pos="0">
              <a:schemeClr val="accent2">
                <a:hueOff val="-777537"/>
                <a:satOff val="-4113"/>
                <a:lumOff val="-1568"/>
                <a:alphaOff val="0"/>
                <a:tint val="98000"/>
                <a:lumMod val="100000"/>
              </a:schemeClr>
            </a:gs>
            <a:gs pos="100000">
              <a:schemeClr val="accent2">
                <a:hueOff val="-777537"/>
                <a:satOff val="-4113"/>
                <a:lumOff val="-1568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2">
              <a:hueOff val="-777537"/>
              <a:satOff val="-4113"/>
              <a:lumOff val="-1568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7887" tIns="0" rIns="18788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Alternative to solar in residential areas</a:t>
          </a:r>
        </a:p>
      </dsp:txBody>
      <dsp:txXfrm>
        <a:off x="2060369" y="1596577"/>
        <a:ext cx="1902115" cy="1369523"/>
      </dsp:txXfrm>
    </dsp:sp>
    <dsp:sp modelId="{32F27B6D-4ACE-4FDB-B493-1DCC6AA9FAD6}">
      <dsp:nvSpPr>
        <dsp:cNvPr id="0" name=""/>
        <dsp:cNvSpPr/>
      </dsp:nvSpPr>
      <dsp:spPr>
        <a:xfrm>
          <a:off x="2060369" y="683561"/>
          <a:ext cx="1902115" cy="913015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7887" tIns="165100" rIns="187887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02</a:t>
          </a:r>
        </a:p>
      </dsp:txBody>
      <dsp:txXfrm>
        <a:off x="2060369" y="683561"/>
        <a:ext cx="1902115" cy="913015"/>
      </dsp:txXfrm>
    </dsp:sp>
    <dsp:sp modelId="{D0103FF4-C350-43B3-A290-39F81B8ADFAB}">
      <dsp:nvSpPr>
        <dsp:cNvPr id="0" name=""/>
        <dsp:cNvSpPr/>
      </dsp:nvSpPr>
      <dsp:spPr>
        <a:xfrm>
          <a:off x="4114654" y="683561"/>
          <a:ext cx="1902115" cy="2282538"/>
        </a:xfrm>
        <a:prstGeom prst="rect">
          <a:avLst/>
        </a:prstGeom>
        <a:gradFill rotWithShape="0">
          <a:gsLst>
            <a:gs pos="0">
              <a:schemeClr val="accent2">
                <a:hueOff val="-1555074"/>
                <a:satOff val="-8227"/>
                <a:lumOff val="-3137"/>
                <a:alphaOff val="0"/>
                <a:tint val="98000"/>
                <a:lumMod val="100000"/>
              </a:schemeClr>
            </a:gs>
            <a:gs pos="100000">
              <a:schemeClr val="accent2">
                <a:hueOff val="-1555074"/>
                <a:satOff val="-8227"/>
                <a:lumOff val="-3137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2">
              <a:hueOff val="-1555074"/>
              <a:satOff val="-8227"/>
              <a:lumOff val="-3137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7887" tIns="0" rIns="18788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Expansion of small wind turbine applications</a:t>
          </a:r>
        </a:p>
      </dsp:txBody>
      <dsp:txXfrm>
        <a:off x="4114654" y="1596577"/>
        <a:ext cx="1902115" cy="1369523"/>
      </dsp:txXfrm>
    </dsp:sp>
    <dsp:sp modelId="{B5FEBBD0-B969-46CB-827C-C7EC78E479AE}">
      <dsp:nvSpPr>
        <dsp:cNvPr id="0" name=""/>
        <dsp:cNvSpPr/>
      </dsp:nvSpPr>
      <dsp:spPr>
        <a:xfrm>
          <a:off x="4114654" y="683561"/>
          <a:ext cx="1902115" cy="913015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7887" tIns="165100" rIns="187887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03</a:t>
          </a:r>
        </a:p>
      </dsp:txBody>
      <dsp:txXfrm>
        <a:off x="4114654" y="683561"/>
        <a:ext cx="1902115" cy="913015"/>
      </dsp:txXfrm>
    </dsp:sp>
    <dsp:sp modelId="{2117D991-6B23-4327-AD17-0CFF40687826}">
      <dsp:nvSpPr>
        <dsp:cNvPr id="0" name=""/>
        <dsp:cNvSpPr/>
      </dsp:nvSpPr>
      <dsp:spPr>
        <a:xfrm>
          <a:off x="6168939" y="683561"/>
          <a:ext cx="1902115" cy="2282538"/>
        </a:xfrm>
        <a:prstGeom prst="rect">
          <a:avLst/>
        </a:prstGeom>
        <a:gradFill rotWithShape="0">
          <a:gsLst>
            <a:gs pos="0">
              <a:schemeClr val="accent2">
                <a:hueOff val="-2332611"/>
                <a:satOff val="-12340"/>
                <a:lumOff val="-4705"/>
                <a:alphaOff val="0"/>
                <a:tint val="98000"/>
                <a:lumMod val="100000"/>
              </a:schemeClr>
            </a:gs>
            <a:gs pos="100000">
              <a:schemeClr val="accent2">
                <a:hueOff val="-2332611"/>
                <a:satOff val="-12340"/>
                <a:lumOff val="-4705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2">
              <a:hueOff val="-2332611"/>
              <a:satOff val="-12340"/>
              <a:lumOff val="-4705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7887" tIns="0" rIns="18788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Energy source in low photo-voltaic areas</a:t>
          </a:r>
        </a:p>
      </dsp:txBody>
      <dsp:txXfrm>
        <a:off x="6168939" y="1596577"/>
        <a:ext cx="1902115" cy="1369523"/>
      </dsp:txXfrm>
    </dsp:sp>
    <dsp:sp modelId="{88D361D1-30E3-4B96-B86B-D92DBA1C856D}">
      <dsp:nvSpPr>
        <dsp:cNvPr id="0" name=""/>
        <dsp:cNvSpPr/>
      </dsp:nvSpPr>
      <dsp:spPr>
        <a:xfrm>
          <a:off x="6168939" y="683561"/>
          <a:ext cx="1902115" cy="913015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7887" tIns="165100" rIns="187887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04</a:t>
          </a:r>
        </a:p>
      </dsp:txBody>
      <dsp:txXfrm>
        <a:off x="6168939" y="683561"/>
        <a:ext cx="1902115" cy="913015"/>
      </dsp:txXfrm>
    </dsp:sp>
    <dsp:sp modelId="{A4C43BFC-C045-4CFF-848E-2F859A02335C}">
      <dsp:nvSpPr>
        <dsp:cNvPr id="0" name=""/>
        <dsp:cNvSpPr/>
      </dsp:nvSpPr>
      <dsp:spPr>
        <a:xfrm>
          <a:off x="8223224" y="683561"/>
          <a:ext cx="1902115" cy="2282538"/>
        </a:xfrm>
        <a:prstGeom prst="rect">
          <a:avLst/>
        </a:prstGeom>
        <a:gradFill rotWithShape="0">
          <a:gsLst>
            <a:gs pos="0">
              <a:schemeClr val="accent2">
                <a:hueOff val="-3110148"/>
                <a:satOff val="-16453"/>
                <a:lumOff val="-6274"/>
                <a:alphaOff val="0"/>
                <a:tint val="98000"/>
                <a:lumMod val="100000"/>
              </a:schemeClr>
            </a:gs>
            <a:gs pos="100000">
              <a:schemeClr val="accent2">
                <a:hueOff val="-3110148"/>
                <a:satOff val="-16453"/>
                <a:lumOff val="-6274"/>
                <a:alphaOff val="0"/>
                <a:shade val="88000"/>
                <a:lumMod val="88000"/>
              </a:schemeClr>
            </a:gs>
          </a:gsLst>
          <a:lin ang="5400000" scaled="1"/>
        </a:gradFill>
        <a:ln w="9525" cap="rnd" cmpd="sng" algn="ctr">
          <a:solidFill>
            <a:schemeClr val="accent2">
              <a:hueOff val="-3110148"/>
              <a:satOff val="-16453"/>
              <a:lumOff val="-6274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7887" tIns="0" rIns="187887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Weather information</a:t>
          </a:r>
        </a:p>
      </dsp:txBody>
      <dsp:txXfrm>
        <a:off x="8223224" y="1596577"/>
        <a:ext cx="1902115" cy="1369523"/>
      </dsp:txXfrm>
    </dsp:sp>
    <dsp:sp modelId="{C92EE862-CC46-4ACD-87CD-A11DCAC87D98}">
      <dsp:nvSpPr>
        <dsp:cNvPr id="0" name=""/>
        <dsp:cNvSpPr/>
      </dsp:nvSpPr>
      <dsp:spPr>
        <a:xfrm>
          <a:off x="8223224" y="683561"/>
          <a:ext cx="1902115" cy="913015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7887" tIns="165100" rIns="187887" bIns="16510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05</a:t>
          </a:r>
        </a:p>
      </dsp:txBody>
      <dsp:txXfrm>
        <a:off x="8223224" y="683561"/>
        <a:ext cx="1902115" cy="9130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5062D-BB1D-451B-B756-234E3DDF520B}">
      <dsp:nvSpPr>
        <dsp:cNvPr id="0" name=""/>
        <dsp:cNvSpPr/>
      </dsp:nvSpPr>
      <dsp:spPr>
        <a:xfrm>
          <a:off x="6606" y="1545772"/>
          <a:ext cx="1627887" cy="1953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799" tIns="0" rIns="160799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Reasonably sized wind turbine package</a:t>
          </a:r>
        </a:p>
      </dsp:txBody>
      <dsp:txXfrm>
        <a:off x="6606" y="2327158"/>
        <a:ext cx="1627887" cy="1172079"/>
      </dsp:txXfrm>
    </dsp:sp>
    <dsp:sp modelId="{0F3B05B1-8E6E-4F8B-B0B2-C2B41B109041}">
      <dsp:nvSpPr>
        <dsp:cNvPr id="0" name=""/>
        <dsp:cNvSpPr/>
      </dsp:nvSpPr>
      <dsp:spPr>
        <a:xfrm>
          <a:off x="6606" y="1545772"/>
          <a:ext cx="1627887" cy="78138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799" tIns="165100" rIns="160799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01</a:t>
          </a:r>
        </a:p>
      </dsp:txBody>
      <dsp:txXfrm>
        <a:off x="6606" y="1545772"/>
        <a:ext cx="1627887" cy="781386"/>
      </dsp:txXfrm>
    </dsp:sp>
    <dsp:sp modelId="{2C42FFB8-5CAF-4A3D-BCB5-850F638960F0}">
      <dsp:nvSpPr>
        <dsp:cNvPr id="0" name=""/>
        <dsp:cNvSpPr/>
      </dsp:nvSpPr>
      <dsp:spPr>
        <a:xfrm>
          <a:off x="1764725" y="1545772"/>
          <a:ext cx="1627887" cy="1953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799" tIns="0" rIns="160799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Portable design</a:t>
          </a:r>
        </a:p>
      </dsp:txBody>
      <dsp:txXfrm>
        <a:off x="1764725" y="2327158"/>
        <a:ext cx="1627887" cy="1172079"/>
      </dsp:txXfrm>
    </dsp:sp>
    <dsp:sp modelId="{5045E8F9-1DE9-46B1-B69E-5EB9E73893F5}">
      <dsp:nvSpPr>
        <dsp:cNvPr id="0" name=""/>
        <dsp:cNvSpPr/>
      </dsp:nvSpPr>
      <dsp:spPr>
        <a:xfrm>
          <a:off x="1764725" y="1545772"/>
          <a:ext cx="1627887" cy="78138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799" tIns="165100" rIns="160799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02</a:t>
          </a:r>
        </a:p>
      </dsp:txBody>
      <dsp:txXfrm>
        <a:off x="1764725" y="1545772"/>
        <a:ext cx="1627887" cy="781386"/>
      </dsp:txXfrm>
    </dsp:sp>
    <dsp:sp modelId="{73C7C32B-0BE2-4D82-853D-A75F787A6282}">
      <dsp:nvSpPr>
        <dsp:cNvPr id="0" name=""/>
        <dsp:cNvSpPr/>
      </dsp:nvSpPr>
      <dsp:spPr>
        <a:xfrm>
          <a:off x="3522844" y="1545772"/>
          <a:ext cx="1627887" cy="1953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799" tIns="0" rIns="160799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Power efficient (generate more power than it uses)</a:t>
          </a:r>
        </a:p>
      </dsp:txBody>
      <dsp:txXfrm>
        <a:off x="3522844" y="2327158"/>
        <a:ext cx="1627887" cy="1172079"/>
      </dsp:txXfrm>
    </dsp:sp>
    <dsp:sp modelId="{C5E5AD00-05F9-4278-AA65-FB4F974AE07C}">
      <dsp:nvSpPr>
        <dsp:cNvPr id="0" name=""/>
        <dsp:cNvSpPr/>
      </dsp:nvSpPr>
      <dsp:spPr>
        <a:xfrm>
          <a:off x="3522844" y="1545772"/>
          <a:ext cx="1627887" cy="78138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799" tIns="165100" rIns="160799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03</a:t>
          </a:r>
        </a:p>
      </dsp:txBody>
      <dsp:txXfrm>
        <a:off x="3522844" y="1545772"/>
        <a:ext cx="1627887" cy="781386"/>
      </dsp:txXfrm>
    </dsp:sp>
    <dsp:sp modelId="{4530E9F7-D694-4D2C-9ACB-C5A9AAE93F4E}">
      <dsp:nvSpPr>
        <dsp:cNvPr id="0" name=""/>
        <dsp:cNvSpPr/>
      </dsp:nvSpPr>
      <dsp:spPr>
        <a:xfrm>
          <a:off x="5280962" y="1545772"/>
          <a:ext cx="1627887" cy="1953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799" tIns="0" rIns="160799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Minimal cost</a:t>
          </a:r>
        </a:p>
      </dsp:txBody>
      <dsp:txXfrm>
        <a:off x="5280962" y="2327158"/>
        <a:ext cx="1627887" cy="1172079"/>
      </dsp:txXfrm>
    </dsp:sp>
    <dsp:sp modelId="{D856839C-A8A6-442A-90CA-CCCD906D313F}">
      <dsp:nvSpPr>
        <dsp:cNvPr id="0" name=""/>
        <dsp:cNvSpPr/>
      </dsp:nvSpPr>
      <dsp:spPr>
        <a:xfrm>
          <a:off x="5280962" y="1545772"/>
          <a:ext cx="1627887" cy="78138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799" tIns="165100" rIns="160799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04</a:t>
          </a:r>
        </a:p>
      </dsp:txBody>
      <dsp:txXfrm>
        <a:off x="5280962" y="1545772"/>
        <a:ext cx="1627887" cy="781386"/>
      </dsp:txXfrm>
    </dsp:sp>
    <dsp:sp modelId="{C87321BA-3EC5-4D83-9934-6D154FC0EC0A}">
      <dsp:nvSpPr>
        <dsp:cNvPr id="0" name=""/>
        <dsp:cNvSpPr/>
      </dsp:nvSpPr>
      <dsp:spPr>
        <a:xfrm>
          <a:off x="7039081" y="1545772"/>
          <a:ext cx="1627887" cy="1953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799" tIns="0" rIns="160799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Display sensor information</a:t>
          </a:r>
        </a:p>
      </dsp:txBody>
      <dsp:txXfrm>
        <a:off x="7039081" y="2327158"/>
        <a:ext cx="1627887" cy="1172079"/>
      </dsp:txXfrm>
    </dsp:sp>
    <dsp:sp modelId="{25342E3A-4D65-448E-9A45-7B5D813BC278}">
      <dsp:nvSpPr>
        <dsp:cNvPr id="0" name=""/>
        <dsp:cNvSpPr/>
      </dsp:nvSpPr>
      <dsp:spPr>
        <a:xfrm>
          <a:off x="7039081" y="1545772"/>
          <a:ext cx="1627887" cy="78138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799" tIns="165100" rIns="160799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05</a:t>
          </a:r>
        </a:p>
      </dsp:txBody>
      <dsp:txXfrm>
        <a:off x="7039081" y="1545772"/>
        <a:ext cx="1627887" cy="781386"/>
      </dsp:txXfrm>
    </dsp:sp>
    <dsp:sp modelId="{FEF76372-355C-4035-8D54-0CC977B1B427}">
      <dsp:nvSpPr>
        <dsp:cNvPr id="0" name=""/>
        <dsp:cNvSpPr/>
      </dsp:nvSpPr>
      <dsp:spPr>
        <a:xfrm>
          <a:off x="8797199" y="1545772"/>
          <a:ext cx="1627887" cy="1953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799" tIns="0" rIns="160799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System runs when turbine is not generating power</a:t>
          </a:r>
        </a:p>
      </dsp:txBody>
      <dsp:txXfrm>
        <a:off x="8797199" y="2327158"/>
        <a:ext cx="1627887" cy="1172079"/>
      </dsp:txXfrm>
    </dsp:sp>
    <dsp:sp modelId="{42A70781-8C49-4BC5-A777-E2AB6102C560}">
      <dsp:nvSpPr>
        <dsp:cNvPr id="0" name=""/>
        <dsp:cNvSpPr/>
      </dsp:nvSpPr>
      <dsp:spPr>
        <a:xfrm>
          <a:off x="8797199" y="1545772"/>
          <a:ext cx="1627887" cy="78138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799" tIns="165100" rIns="160799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06</a:t>
          </a:r>
        </a:p>
      </dsp:txBody>
      <dsp:txXfrm>
        <a:off x="8797199" y="1545772"/>
        <a:ext cx="1627887" cy="781386"/>
      </dsp:txXfrm>
    </dsp:sp>
    <dsp:sp modelId="{DB2717D0-A1CA-4241-9CCC-210DA8E07B35}">
      <dsp:nvSpPr>
        <dsp:cNvPr id="0" name=""/>
        <dsp:cNvSpPr/>
      </dsp:nvSpPr>
      <dsp:spPr>
        <a:xfrm>
          <a:off x="10555318" y="1545772"/>
          <a:ext cx="1627887" cy="1953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799" tIns="0" rIns="160799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Cooling Systems</a:t>
          </a:r>
        </a:p>
      </dsp:txBody>
      <dsp:txXfrm>
        <a:off x="10555318" y="2327158"/>
        <a:ext cx="1627887" cy="1172079"/>
      </dsp:txXfrm>
    </dsp:sp>
    <dsp:sp modelId="{CBFC654C-4C35-4BEC-A5FD-EEA582ECDA06}">
      <dsp:nvSpPr>
        <dsp:cNvPr id="0" name=""/>
        <dsp:cNvSpPr/>
      </dsp:nvSpPr>
      <dsp:spPr>
        <a:xfrm>
          <a:off x="10555318" y="1545772"/>
          <a:ext cx="1627887" cy="78138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799" tIns="165100" rIns="160799" bIns="1651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07</a:t>
          </a:r>
        </a:p>
      </dsp:txBody>
      <dsp:txXfrm>
        <a:off x="10555318" y="1545772"/>
        <a:ext cx="1627887" cy="781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105D2-DAD5-43F4-9536-106444D04A37}">
      <dsp:nvSpPr>
        <dsp:cNvPr id="0" name=""/>
        <dsp:cNvSpPr/>
      </dsp:nvSpPr>
      <dsp:spPr>
        <a:xfrm>
          <a:off x="759856" y="0"/>
          <a:ext cx="8611711" cy="3649662"/>
        </a:xfrm>
        <a:prstGeom prst="rightArrow">
          <a:avLst/>
        </a:prstGeom>
        <a:gradFill flip="none" rotWithShape="1">
          <a:gsLst>
            <a:gs pos="0">
              <a:schemeClr val="accent1">
                <a:lumMod val="0"/>
                <a:lumOff val="100000"/>
                <a:alpha val="68000"/>
              </a:schemeClr>
            </a:gs>
            <a:gs pos="35000">
              <a:schemeClr val="accent1">
                <a:lumMod val="0"/>
                <a:lumOff val="100000"/>
                <a:alpha val="67000"/>
              </a:schemeClr>
            </a:gs>
            <a:gs pos="100000">
              <a:schemeClr val="accent1">
                <a:lumMod val="100000"/>
                <a:alpha val="70000"/>
              </a:schemeClr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C1F6C-870C-41B0-9823-F1F95D0427AF}">
      <dsp:nvSpPr>
        <dsp:cNvPr id="0" name=""/>
        <dsp:cNvSpPr/>
      </dsp:nvSpPr>
      <dsp:spPr>
        <a:xfrm>
          <a:off x="5266" y="1094898"/>
          <a:ext cx="1910001" cy="14598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Wind Turbine</a:t>
          </a:r>
        </a:p>
      </dsp:txBody>
      <dsp:txXfrm>
        <a:off x="76531" y="1166163"/>
        <a:ext cx="1767471" cy="1317334"/>
      </dsp:txXfrm>
    </dsp:sp>
    <dsp:sp modelId="{785990FA-DE75-4D55-99E1-4C806844231B}">
      <dsp:nvSpPr>
        <dsp:cNvPr id="0" name=""/>
        <dsp:cNvSpPr/>
      </dsp:nvSpPr>
      <dsp:spPr>
        <a:xfrm>
          <a:off x="2057989" y="1094898"/>
          <a:ext cx="1910001" cy="145986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Battery</a:t>
          </a:r>
        </a:p>
      </dsp:txBody>
      <dsp:txXfrm>
        <a:off x="2129254" y="1166163"/>
        <a:ext cx="1767471" cy="1317334"/>
      </dsp:txXfrm>
    </dsp:sp>
    <dsp:sp modelId="{DF6A51D6-DA63-4D6F-A2DB-A9C7D4399BD9}">
      <dsp:nvSpPr>
        <dsp:cNvPr id="0" name=""/>
        <dsp:cNvSpPr/>
      </dsp:nvSpPr>
      <dsp:spPr>
        <a:xfrm>
          <a:off x="4110711" y="1094898"/>
          <a:ext cx="1910001" cy="145986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Sensors</a:t>
          </a:r>
        </a:p>
      </dsp:txBody>
      <dsp:txXfrm>
        <a:off x="4181976" y="1166163"/>
        <a:ext cx="1767471" cy="1317334"/>
      </dsp:txXfrm>
    </dsp:sp>
    <dsp:sp modelId="{B93AA8D0-D305-47A2-B567-AF880F0D8C0E}">
      <dsp:nvSpPr>
        <dsp:cNvPr id="0" name=""/>
        <dsp:cNvSpPr/>
      </dsp:nvSpPr>
      <dsp:spPr>
        <a:xfrm>
          <a:off x="6163433" y="1094898"/>
          <a:ext cx="1910001" cy="145986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MCU</a:t>
          </a:r>
        </a:p>
      </dsp:txBody>
      <dsp:txXfrm>
        <a:off x="6234698" y="1166163"/>
        <a:ext cx="1767471" cy="1317334"/>
      </dsp:txXfrm>
    </dsp:sp>
    <dsp:sp modelId="{0EEB4A71-F7AC-479C-88EC-E5682DB1CF9D}">
      <dsp:nvSpPr>
        <dsp:cNvPr id="0" name=""/>
        <dsp:cNvSpPr/>
      </dsp:nvSpPr>
      <dsp:spPr>
        <a:xfrm>
          <a:off x="8216156" y="1094898"/>
          <a:ext cx="1910001" cy="145986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Information Display</a:t>
          </a:r>
        </a:p>
      </dsp:txBody>
      <dsp:txXfrm>
        <a:off x="8287421" y="1166163"/>
        <a:ext cx="1767471" cy="13173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A5BFC-0E32-40D3-837B-8A97CB326DBE}">
      <dsp:nvSpPr>
        <dsp:cNvPr id="0" name=""/>
        <dsp:cNvSpPr/>
      </dsp:nvSpPr>
      <dsp:spPr>
        <a:xfrm>
          <a:off x="0" y="769738"/>
          <a:ext cx="2849463" cy="180940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A1D8E-B230-481F-B7BF-6EE085AB5267}">
      <dsp:nvSpPr>
        <dsp:cNvPr id="0" name=""/>
        <dsp:cNvSpPr/>
      </dsp:nvSpPr>
      <dsp:spPr>
        <a:xfrm>
          <a:off x="316607" y="1070514"/>
          <a:ext cx="2849463" cy="18094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Residential/Industrial power generation</a:t>
          </a:r>
        </a:p>
      </dsp:txBody>
      <dsp:txXfrm>
        <a:off x="369603" y="1123510"/>
        <a:ext cx="2743471" cy="1703417"/>
      </dsp:txXfrm>
    </dsp:sp>
    <dsp:sp modelId="{5A733ED9-848A-42F9-B4C2-589366AE5190}">
      <dsp:nvSpPr>
        <dsp:cNvPr id="0" name=""/>
        <dsp:cNvSpPr/>
      </dsp:nvSpPr>
      <dsp:spPr>
        <a:xfrm>
          <a:off x="3482677" y="769738"/>
          <a:ext cx="2849463" cy="180940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B75CC-674F-4897-8443-612F0CB5DFF4}">
      <dsp:nvSpPr>
        <dsp:cNvPr id="0" name=""/>
        <dsp:cNvSpPr/>
      </dsp:nvSpPr>
      <dsp:spPr>
        <a:xfrm>
          <a:off x="3799284" y="1070514"/>
          <a:ext cx="2849463" cy="18094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Portable power</a:t>
          </a:r>
        </a:p>
      </dsp:txBody>
      <dsp:txXfrm>
        <a:off x="3852280" y="1123510"/>
        <a:ext cx="2743471" cy="1703417"/>
      </dsp:txXfrm>
    </dsp:sp>
    <dsp:sp modelId="{4F9CB384-0582-42AB-84EE-6B68281B2874}">
      <dsp:nvSpPr>
        <dsp:cNvPr id="0" name=""/>
        <dsp:cNvSpPr/>
      </dsp:nvSpPr>
      <dsp:spPr>
        <a:xfrm>
          <a:off x="6965354" y="769738"/>
          <a:ext cx="2849463" cy="180940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73611-6788-4A5C-AE6E-D4DFBA74600C}">
      <dsp:nvSpPr>
        <dsp:cNvPr id="0" name=""/>
        <dsp:cNvSpPr/>
      </dsp:nvSpPr>
      <dsp:spPr>
        <a:xfrm>
          <a:off x="7281961" y="1070514"/>
          <a:ext cx="2849463" cy="18094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Weather monitor</a:t>
          </a:r>
        </a:p>
      </dsp:txBody>
      <dsp:txXfrm>
        <a:off x="7334957" y="1123510"/>
        <a:ext cx="2743471" cy="17034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AAC80-9A00-451F-94D0-31BB73ACAE5A}">
      <dsp:nvSpPr>
        <dsp:cNvPr id="0" name=""/>
        <dsp:cNvSpPr/>
      </dsp:nvSpPr>
      <dsp:spPr>
        <a:xfrm>
          <a:off x="759856" y="0"/>
          <a:ext cx="8611711" cy="3384799"/>
        </a:xfrm>
        <a:prstGeom prst="rightArrow">
          <a:avLst/>
        </a:prstGeom>
        <a:gradFill flip="none" rotWithShape="1">
          <a:gsLst>
            <a:gs pos="0">
              <a:schemeClr val="accent1">
                <a:lumMod val="5000"/>
                <a:lumOff val="95000"/>
                <a:alpha val="69000"/>
              </a:schemeClr>
            </a:gs>
            <a:gs pos="74000">
              <a:schemeClr val="accent1">
                <a:lumMod val="45000"/>
                <a:lumOff val="55000"/>
                <a:alpha val="70000"/>
              </a:schemeClr>
            </a:gs>
            <a:gs pos="100000">
              <a:schemeClr val="accent1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/>
        <a:sp3d z="-400500" extrusionH="63500" contourW="12700" prstMaterial="matte">
          <a:contourClr>
            <a:schemeClr val="lt1">
              <a:tint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6569B-B29E-4E32-9CD9-5EC1EA0B4323}">
      <dsp:nvSpPr>
        <dsp:cNvPr id="0" name=""/>
        <dsp:cNvSpPr/>
      </dsp:nvSpPr>
      <dsp:spPr>
        <a:xfrm>
          <a:off x="4452" y="1015439"/>
          <a:ext cx="1946638" cy="13539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Wind Turbine</a:t>
          </a:r>
        </a:p>
      </dsp:txBody>
      <dsp:txXfrm>
        <a:off x="70545" y="1081532"/>
        <a:ext cx="1814452" cy="1221733"/>
      </dsp:txXfrm>
    </dsp:sp>
    <dsp:sp modelId="{6672F0AA-26CC-4167-8AD5-37830D8B9752}">
      <dsp:nvSpPr>
        <dsp:cNvPr id="0" name=""/>
        <dsp:cNvSpPr/>
      </dsp:nvSpPr>
      <dsp:spPr>
        <a:xfrm>
          <a:off x="2048422" y="1015439"/>
          <a:ext cx="1946638" cy="13539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Charge Controller (24V to 12V)</a:t>
          </a:r>
        </a:p>
      </dsp:txBody>
      <dsp:txXfrm>
        <a:off x="2114515" y="1081532"/>
        <a:ext cx="1814452" cy="1221733"/>
      </dsp:txXfrm>
    </dsp:sp>
    <dsp:sp modelId="{EBFC8765-2C25-484E-B8B7-FA1FDD954F33}">
      <dsp:nvSpPr>
        <dsp:cNvPr id="0" name=""/>
        <dsp:cNvSpPr/>
      </dsp:nvSpPr>
      <dsp:spPr>
        <a:xfrm>
          <a:off x="4092393" y="1015439"/>
          <a:ext cx="1946638" cy="13539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Battery</a:t>
          </a:r>
        </a:p>
      </dsp:txBody>
      <dsp:txXfrm>
        <a:off x="4158486" y="1081532"/>
        <a:ext cx="1814452" cy="1221733"/>
      </dsp:txXfrm>
    </dsp:sp>
    <dsp:sp modelId="{F7C8A49A-4401-43D4-A6B6-E1B664F976B2}">
      <dsp:nvSpPr>
        <dsp:cNvPr id="0" name=""/>
        <dsp:cNvSpPr/>
      </dsp:nvSpPr>
      <dsp:spPr>
        <a:xfrm>
          <a:off x="6136363" y="1015439"/>
          <a:ext cx="1946638" cy="13539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Voltage Regulators (12V to 5V) (5V to 3V)</a:t>
          </a:r>
        </a:p>
      </dsp:txBody>
      <dsp:txXfrm>
        <a:off x="6202456" y="1081532"/>
        <a:ext cx="1814452" cy="1221733"/>
      </dsp:txXfrm>
    </dsp:sp>
    <dsp:sp modelId="{3878EB02-4F82-44A8-B3CA-9CAD5AE459DF}">
      <dsp:nvSpPr>
        <dsp:cNvPr id="0" name=""/>
        <dsp:cNvSpPr/>
      </dsp:nvSpPr>
      <dsp:spPr>
        <a:xfrm>
          <a:off x="8180334" y="1015439"/>
          <a:ext cx="1946638" cy="13539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MCU and Sensors</a:t>
          </a:r>
        </a:p>
      </dsp:txBody>
      <dsp:txXfrm>
        <a:off x="8246427" y="1081532"/>
        <a:ext cx="1814452" cy="12217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0417F-7717-41A2-9B4E-03228393BE64}">
      <dsp:nvSpPr>
        <dsp:cNvPr id="0" name=""/>
        <dsp:cNvSpPr/>
      </dsp:nvSpPr>
      <dsp:spPr>
        <a:xfrm>
          <a:off x="8787616" y="1404799"/>
          <a:ext cx="91440" cy="6163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16359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4A8F8-A983-4E46-9AD8-BE8F44F77329}">
      <dsp:nvSpPr>
        <dsp:cNvPr id="0" name=""/>
        <dsp:cNvSpPr/>
      </dsp:nvSpPr>
      <dsp:spPr>
        <a:xfrm>
          <a:off x="6197374" y="1404799"/>
          <a:ext cx="91440" cy="6163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16359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8718AB-1FD6-403B-B111-DF26D0B3DE18}">
      <dsp:nvSpPr>
        <dsp:cNvPr id="0" name=""/>
        <dsp:cNvSpPr/>
      </dsp:nvSpPr>
      <dsp:spPr>
        <a:xfrm>
          <a:off x="3607133" y="1404799"/>
          <a:ext cx="91440" cy="6163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16359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A4070-C7A2-40AB-A019-843B868891F7}">
      <dsp:nvSpPr>
        <dsp:cNvPr id="0" name=""/>
        <dsp:cNvSpPr/>
      </dsp:nvSpPr>
      <dsp:spPr>
        <a:xfrm>
          <a:off x="1016892" y="1404799"/>
          <a:ext cx="91440" cy="6163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16359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5603F-AA96-43DD-A136-D23FE7674E3D}">
      <dsp:nvSpPr>
        <dsp:cNvPr id="0" name=""/>
        <dsp:cNvSpPr/>
      </dsp:nvSpPr>
      <dsp:spPr>
        <a:xfrm>
          <a:off x="2968" y="59051"/>
          <a:ext cx="2119288" cy="1345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38D4F3-F9E2-46B7-B5B4-E248D1B7A6E4}">
      <dsp:nvSpPr>
        <dsp:cNvPr id="0" name=""/>
        <dsp:cNvSpPr/>
      </dsp:nvSpPr>
      <dsp:spPr>
        <a:xfrm>
          <a:off x="238444" y="282754"/>
          <a:ext cx="2119288" cy="1345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 Current Sensors Adafruit IA219</a:t>
          </a:r>
        </a:p>
      </dsp:txBody>
      <dsp:txXfrm>
        <a:off x="277860" y="322170"/>
        <a:ext cx="2040456" cy="1266916"/>
      </dsp:txXfrm>
    </dsp:sp>
    <dsp:sp modelId="{877122B3-0ED2-4E7A-828A-1799368A8641}">
      <dsp:nvSpPr>
        <dsp:cNvPr id="0" name=""/>
        <dsp:cNvSpPr/>
      </dsp:nvSpPr>
      <dsp:spPr>
        <a:xfrm>
          <a:off x="2968" y="2021159"/>
          <a:ext cx="2119288" cy="1345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09060CD-C4AA-43FF-B922-338A33FAD5B1}">
      <dsp:nvSpPr>
        <dsp:cNvPr id="0" name=""/>
        <dsp:cNvSpPr/>
      </dsp:nvSpPr>
      <dsp:spPr>
        <a:xfrm>
          <a:off x="238444" y="2244862"/>
          <a:ext cx="2119288" cy="1345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I2C Pins</a:t>
          </a:r>
        </a:p>
      </dsp:txBody>
      <dsp:txXfrm>
        <a:off x="277860" y="2284278"/>
        <a:ext cx="2040456" cy="1266916"/>
      </dsp:txXfrm>
    </dsp:sp>
    <dsp:sp modelId="{74497F2D-2C7F-4FBE-ADC9-458B9050795C}">
      <dsp:nvSpPr>
        <dsp:cNvPr id="0" name=""/>
        <dsp:cNvSpPr/>
      </dsp:nvSpPr>
      <dsp:spPr>
        <a:xfrm>
          <a:off x="2593209" y="59051"/>
          <a:ext cx="2119288" cy="1345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E95EA61-27BB-4444-BC1C-0B946817139B}">
      <dsp:nvSpPr>
        <dsp:cNvPr id="0" name=""/>
        <dsp:cNvSpPr/>
      </dsp:nvSpPr>
      <dsp:spPr>
        <a:xfrm>
          <a:off x="2828685" y="282754"/>
          <a:ext cx="2119288" cy="1345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 Magnetometer Adafruit LSM9DS1</a:t>
          </a:r>
        </a:p>
      </dsp:txBody>
      <dsp:txXfrm>
        <a:off x="2868101" y="322170"/>
        <a:ext cx="2040456" cy="1266916"/>
      </dsp:txXfrm>
    </dsp:sp>
    <dsp:sp modelId="{D2466C85-0D44-48CD-BA2B-15E87FB626C1}">
      <dsp:nvSpPr>
        <dsp:cNvPr id="0" name=""/>
        <dsp:cNvSpPr/>
      </dsp:nvSpPr>
      <dsp:spPr>
        <a:xfrm>
          <a:off x="2593209" y="2021159"/>
          <a:ext cx="2119288" cy="1345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1F1958A-E1EB-4305-A4A7-6E720E883E76}">
      <dsp:nvSpPr>
        <dsp:cNvPr id="0" name=""/>
        <dsp:cNvSpPr/>
      </dsp:nvSpPr>
      <dsp:spPr>
        <a:xfrm>
          <a:off x="2828685" y="2244862"/>
          <a:ext cx="2119288" cy="1345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I2C Pins</a:t>
          </a:r>
        </a:p>
      </dsp:txBody>
      <dsp:txXfrm>
        <a:off x="2868101" y="2284278"/>
        <a:ext cx="2040456" cy="1266916"/>
      </dsp:txXfrm>
    </dsp:sp>
    <dsp:sp modelId="{3E9218D9-C882-4F67-9395-032A6E6014ED}">
      <dsp:nvSpPr>
        <dsp:cNvPr id="0" name=""/>
        <dsp:cNvSpPr/>
      </dsp:nvSpPr>
      <dsp:spPr>
        <a:xfrm>
          <a:off x="5183450" y="59051"/>
          <a:ext cx="2119288" cy="1345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DDEB3A7-22C3-40C0-A2A5-1D1F40E78488}">
      <dsp:nvSpPr>
        <dsp:cNvPr id="0" name=""/>
        <dsp:cNvSpPr/>
      </dsp:nvSpPr>
      <dsp:spPr>
        <a:xfrm>
          <a:off x="5418927" y="282754"/>
          <a:ext cx="2119288" cy="1345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 Analog to Digital Converter Adafruit ADS1015 12bit</a:t>
          </a:r>
        </a:p>
      </dsp:txBody>
      <dsp:txXfrm>
        <a:off x="5458343" y="322170"/>
        <a:ext cx="2040456" cy="1266916"/>
      </dsp:txXfrm>
    </dsp:sp>
    <dsp:sp modelId="{8A5983FF-6AE8-4928-952F-19E3C3F0162A}">
      <dsp:nvSpPr>
        <dsp:cNvPr id="0" name=""/>
        <dsp:cNvSpPr/>
      </dsp:nvSpPr>
      <dsp:spPr>
        <a:xfrm>
          <a:off x="5183450" y="2021159"/>
          <a:ext cx="2119288" cy="1345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0D6294E-69CB-452F-9D32-BF3FC6807143}">
      <dsp:nvSpPr>
        <dsp:cNvPr id="0" name=""/>
        <dsp:cNvSpPr/>
      </dsp:nvSpPr>
      <dsp:spPr>
        <a:xfrm>
          <a:off x="5418927" y="2244862"/>
          <a:ext cx="2119288" cy="1345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I2C Pins</a:t>
          </a:r>
        </a:p>
      </dsp:txBody>
      <dsp:txXfrm>
        <a:off x="5458343" y="2284278"/>
        <a:ext cx="2040456" cy="1266916"/>
      </dsp:txXfrm>
    </dsp:sp>
    <dsp:sp modelId="{7C5EB9DA-D225-4848-8492-15797BEF33DD}">
      <dsp:nvSpPr>
        <dsp:cNvPr id="0" name=""/>
        <dsp:cNvSpPr/>
      </dsp:nvSpPr>
      <dsp:spPr>
        <a:xfrm>
          <a:off x="7773692" y="59051"/>
          <a:ext cx="2119288" cy="1345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B90326E-59B2-4EA3-AB27-5EA587901BF1}">
      <dsp:nvSpPr>
        <dsp:cNvPr id="0" name=""/>
        <dsp:cNvSpPr/>
      </dsp:nvSpPr>
      <dsp:spPr>
        <a:xfrm>
          <a:off x="8009168" y="282754"/>
          <a:ext cx="2119288" cy="1345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 Thermistors Gikfun EK9033</a:t>
          </a:r>
        </a:p>
      </dsp:txBody>
      <dsp:txXfrm>
        <a:off x="8048584" y="322170"/>
        <a:ext cx="2040456" cy="1266916"/>
      </dsp:txXfrm>
    </dsp:sp>
    <dsp:sp modelId="{396CC463-9B2F-4950-8B7C-1904AF2D5043}">
      <dsp:nvSpPr>
        <dsp:cNvPr id="0" name=""/>
        <dsp:cNvSpPr/>
      </dsp:nvSpPr>
      <dsp:spPr>
        <a:xfrm>
          <a:off x="7773692" y="2021159"/>
          <a:ext cx="2119288" cy="1345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2000"/>
                <a:alpha val="7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8F2BDD8-B2EC-4727-903C-0E9ADA884C36}">
      <dsp:nvSpPr>
        <dsp:cNvPr id="0" name=""/>
        <dsp:cNvSpPr/>
      </dsp:nvSpPr>
      <dsp:spPr>
        <a:xfrm>
          <a:off x="8009168" y="2244862"/>
          <a:ext cx="2119288" cy="1345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Read via the ADC</a:t>
          </a:r>
        </a:p>
      </dsp:txBody>
      <dsp:txXfrm>
        <a:off x="8048584" y="2284278"/>
        <a:ext cx="2040456" cy="1266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24A04-E24A-449B-A7C5-F36871FE3956}" type="datetimeFigureOut">
              <a:rPr lang="en-US"/>
              <a:t>6/7/2018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20E1C-C2ED-460F-8CD4-BDDB6DC5452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8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20E1C-C2ED-460F-8CD4-BDDB6DC545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07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is the power regulation circuit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followed the suggested application circuits for each regulator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of now we have it set up to step down from 12 V to 5 V, then 5 V to 3.3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20E1C-C2ED-460F-8CD4-BDDB6DC545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80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Currently still working on this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Had problems with OrCAD and had to switch to Eagle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About 400 pins on the chip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Open source under GPL – able to find an existing schematic symbol for the chip because of this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20E1C-C2ED-460F-8CD4-BDDB6DC545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0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 budget </a:t>
            </a:r>
            <a:r>
              <a:rPr lang="en-US"/>
              <a:t>-&gt; total budget</a:t>
            </a:r>
            <a:r>
              <a:rPr lang="en-US" dirty="0"/>
              <a:t> -&gt; Priority -&gt; who’s buying -&gt; </a:t>
            </a:r>
            <a:r>
              <a:rPr lang="en-US"/>
              <a:t>bought status</a:t>
            </a:r>
            <a:r>
              <a:rPr lang="en-US" dirty="0"/>
              <a:t> </a:t>
            </a:r>
            <a:r>
              <a:rPr lang="en-US"/>
              <a:t>-&gt;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20E1C-C2ED-460F-8CD4-BDDB6DC545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7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– What we don’t know.</a:t>
            </a:r>
          </a:p>
          <a:p>
            <a:r>
              <a:rPr lang="en-US" dirty="0"/>
              <a:t>Design – Mostly PCB</a:t>
            </a:r>
          </a:p>
          <a:p>
            <a:r>
              <a:rPr lang="en-US"/>
              <a:t>Material </a:t>
            </a:r>
            <a:r>
              <a:rPr lang="en-US" dirty="0"/>
              <a:t>– </a:t>
            </a:r>
            <a:r>
              <a:rPr lang="en-US"/>
              <a:t>Wood</a:t>
            </a:r>
            <a:r>
              <a:rPr lang="en-US" dirty="0"/>
              <a:t> and Cables/</a:t>
            </a:r>
            <a:r>
              <a:rPr lang="en-US"/>
              <a:t>Low priorit</a:t>
            </a:r>
            <a:r>
              <a:rPr lang="en-US" dirty="0"/>
              <a:t>y</a:t>
            </a:r>
          </a:p>
          <a:p>
            <a:r>
              <a:rPr lang="en-US"/>
              <a:t>Prototyping </a:t>
            </a:r>
            <a:r>
              <a:rPr lang="en-US" dirty="0"/>
              <a:t>– We only have started with the </a:t>
            </a:r>
            <a:r>
              <a:rPr lang="en-US"/>
              <a:t>web page</a:t>
            </a:r>
          </a:p>
          <a:p>
            <a:r>
              <a:rPr lang="en-US"/>
              <a:t>Testing </a:t>
            </a:r>
            <a:r>
              <a:rPr lang="en-US" dirty="0"/>
              <a:t>– Web page and voltage </a:t>
            </a:r>
            <a:r>
              <a:rPr lang="en-US"/>
              <a:t>regulation circuits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20E1C-C2ED-460F-8CD4-BDDB6DC5452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59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20E1C-C2ED-460F-8CD4-BDDB6DC545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05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20E1C-C2ED-460F-8CD4-BDDB6DC545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90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Benneth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20E1C-C2ED-460F-8CD4-BDDB6DC545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20E1C-C2ED-460F-8CD4-BDDB6DC545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10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General flow of the power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Wind turbine generates power a charge controller ensures that 12 V goes into the battery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Voltage regulators step down the voltage to necessary levels for the MCU and sensors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20E1C-C2ED-460F-8CD4-BDDB6DC545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39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Sealed Lead Acid, Absorbed Glass Mat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SLA batteries have been around for decades. Because of this, they are cheap and very reliable.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We want a deep cycle battery because we need the ability to exhaust a percentage of it’s capacity on a regular basis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Some downsides we have to work around are the size and weight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20E1C-C2ED-460F-8CD4-BDDB6DC54529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79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Two voltage regulators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20E1C-C2ED-460F-8CD4-BDDB6DC545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58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curve is used to find the wind speed using the measured current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20E1C-C2ED-460F-8CD4-BDDB6DC545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1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8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9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91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12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80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12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66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1840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7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2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48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1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0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1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8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179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24.emf"/><Relationship Id="rId4" Type="http://schemas.openxmlformats.org/officeDocument/2006/relationships/package" Target="../embeddings/Microsoft_Excel_Worksheet.xlsx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7763" y="1109474"/>
            <a:ext cx="5862362" cy="4639053"/>
          </a:xfrm>
        </p:spPr>
        <p:txBody>
          <a:bodyPr anchor="ctr">
            <a:normAutofit/>
          </a:bodyPr>
          <a:lstStyle/>
          <a:p>
            <a:r>
              <a:rPr lang="en-US" sz="6000">
                <a:cs typeface="Calibri Light"/>
              </a:rPr>
              <a:t>Rooftop Windmill</a:t>
            </a:r>
            <a:endParaRPr lang="en-US" sz="60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1875" y="1109473"/>
            <a:ext cx="3938875" cy="4688535"/>
          </a:xfrm>
        </p:spPr>
        <p:txBody>
          <a:bodyPr anchor="ctr">
            <a:normAutofit/>
          </a:bodyPr>
          <a:lstStyle/>
          <a:p>
            <a:pPr algn="l"/>
            <a:r>
              <a:rPr lang="en-US" sz="2800" dirty="0">
                <a:cs typeface="Calibri"/>
              </a:rPr>
              <a:t>Zach Bischoff   </a:t>
            </a:r>
          </a:p>
          <a:p>
            <a:pPr algn="l"/>
            <a:r>
              <a:rPr lang="en-US" sz="2800" dirty="0">
                <a:cs typeface="Calibri"/>
              </a:rPr>
              <a:t>Devin Goldstein</a:t>
            </a:r>
          </a:p>
          <a:p>
            <a:pPr algn="l"/>
            <a:r>
              <a:rPr lang="en-US" sz="2800" dirty="0" err="1">
                <a:cs typeface="Calibri"/>
              </a:rPr>
              <a:t>Benneth</a:t>
            </a:r>
            <a:r>
              <a:rPr lang="en-US" sz="2800" dirty="0">
                <a:cs typeface="Calibri"/>
              </a:rPr>
              <a:t> </a:t>
            </a:r>
            <a:r>
              <a:rPr lang="en-US" sz="2800" dirty="0" err="1">
                <a:cs typeface="Calibri"/>
              </a:rPr>
              <a:t>Rejuso</a:t>
            </a:r>
            <a:endParaRPr lang="en-US" dirty="0" err="1"/>
          </a:p>
          <a:p>
            <a:pPr algn="l"/>
            <a:r>
              <a:rPr lang="en-US" sz="2800" dirty="0">
                <a:cs typeface="Calibri"/>
              </a:rPr>
              <a:t>Logan Wharton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2476583-CC33-45CE-B51B-215B5673C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17CE24-E5C6-4544-BEC1-CED681FE9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Power flow</a:t>
            </a:r>
            <a:endParaRPr lang="en-US" dirty="0"/>
          </a:p>
        </p:txBody>
      </p:sp>
      <p:graphicFrame>
        <p:nvGraphicFramePr>
          <p:cNvPr id="28" name="TextBox 7">
            <a:extLst>
              <a:ext uri="{FF2B5EF4-FFF2-40B4-BE49-F238E27FC236}">
                <a16:creationId xmlns:a16="http://schemas.microsoft.com/office/drawing/2014/main" id="{91E5E1EA-D639-4E49-9B38-BDCF419001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9467811"/>
              </p:ext>
            </p:extLst>
          </p:nvPr>
        </p:nvGraphicFramePr>
        <p:xfrm>
          <a:off x="685800" y="2406400"/>
          <a:ext cx="10131425" cy="338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57950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battery, electronics&#10;&#10;Description generated with very high confidence">
            <a:extLst>
              <a:ext uri="{FF2B5EF4-FFF2-40B4-BE49-F238E27FC236}">
                <a16:creationId xmlns:a16="http://schemas.microsoft.com/office/drawing/2014/main" id="{909FF474-7440-484B-90EE-8D097EA688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1318" b="88428" l="10000" r="89998">
                        <a14:foregroundMark x1="22000" y1="47800" x2="25200" y2="56600"/>
                        <a14:foregroundMark x1="25200" y1="56600" x2="21200" y2="48000"/>
                        <a14:foregroundMark x1="21200" y1="48000" x2="22200" y2="42000"/>
                      </a14:backgroundRemoval>
                    </a14:imgEffect>
                  </a14:imgLayer>
                </a14:imgProps>
              </a:ext>
            </a:extLst>
          </a:blip>
          <a:srcRect l="2824" t="1679" r="2" b="1934"/>
          <a:stretch/>
        </p:blipFill>
        <p:spPr>
          <a:xfrm>
            <a:off x="6212973" y="803787"/>
            <a:ext cx="5293226" cy="5250425"/>
          </a:xfrm>
          <a:prstGeom prst="roundRect">
            <a:avLst>
              <a:gd name="adj" fmla="val 4380"/>
            </a:avLst>
          </a:prstGeom>
          <a:ln w="50800" cap="sq" cmpd="dbl">
            <a:noFill/>
            <a:miter lim="800000"/>
          </a:ln>
          <a:effectLst>
            <a:glow rad="76200">
              <a:schemeClr val="accent3">
                <a:satMod val="175000"/>
                <a:alpha val="17000"/>
              </a:schemeClr>
            </a:glow>
            <a:outerShdw blurRad="254000" algn="tl" rotWithShape="0">
              <a:srgbClr val="000000">
                <a:alpha val="43000"/>
              </a:srgbClr>
            </a:outerShdw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D5DFBF-DE7E-4CFE-85A0-EC394C33D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Battery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B01B2-DCA5-4D78-9C2D-64874D95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2142067"/>
            <a:ext cx="5219699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cs typeface="Calibri"/>
              </a:rPr>
              <a:t>Chemistry: SLA, AGM</a:t>
            </a:r>
          </a:p>
          <a:p>
            <a:r>
              <a:rPr lang="en-US" dirty="0">
                <a:cs typeface="Calibri"/>
              </a:rPr>
              <a:t>Technology: Deep Cycle</a:t>
            </a:r>
          </a:p>
          <a:p>
            <a:r>
              <a:rPr lang="en-US" dirty="0">
                <a:cs typeface="Calibri"/>
              </a:rPr>
              <a:t>Cost: &gt; $70</a:t>
            </a:r>
          </a:p>
          <a:p>
            <a:r>
              <a:rPr lang="en-US" dirty="0"/>
              <a:t>Voltage: 12 V</a:t>
            </a:r>
            <a:endParaRPr lang="en-US" dirty="0">
              <a:cs typeface="Calibri"/>
            </a:endParaRPr>
          </a:p>
          <a:p>
            <a:r>
              <a:rPr lang="en-US" dirty="0"/>
              <a:t>Battery Capacity: 35 Ah</a:t>
            </a:r>
          </a:p>
          <a:p>
            <a:r>
              <a:rPr lang="en-US" dirty="0">
                <a:cs typeface="Calibri"/>
              </a:rPr>
              <a:t>Weight: 23.15 lbs.</a:t>
            </a:r>
          </a:p>
          <a:p>
            <a:endParaRPr lang="en-US" dirty="0"/>
          </a:p>
          <a:p>
            <a:pPr marL="0" indent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09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64B81-6565-49A2-BD61-4D10B728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Voltage regulator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99307-1347-44A9-9D21-B70EA69EF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131" y="4791892"/>
            <a:ext cx="4856869" cy="1456267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cs typeface="Calibri"/>
              </a:rPr>
              <a:t>Manufacturer: STMicroelectronics</a:t>
            </a:r>
          </a:p>
          <a:p>
            <a:pPr marL="0" indent="0" algn="ctr">
              <a:buNone/>
            </a:pPr>
            <a:r>
              <a:rPr lang="en-US" dirty="0">
                <a:cs typeface="Calibri"/>
              </a:rPr>
              <a:t>Part Number: </a:t>
            </a:r>
            <a:r>
              <a:rPr lang="en-US" dirty="0"/>
              <a:t>L7805CV</a:t>
            </a:r>
          </a:p>
          <a:p>
            <a:pPr marL="0" indent="0" algn="ctr">
              <a:buNone/>
            </a:pPr>
            <a:r>
              <a:rPr lang="en-US" dirty="0">
                <a:cs typeface="Calibri"/>
              </a:rPr>
              <a:t>Output Voltage: 5 Volts</a:t>
            </a:r>
          </a:p>
          <a:p>
            <a:pPr marL="0" indent="0" algn="ctr">
              <a:buNone/>
            </a:pPr>
            <a:r>
              <a:rPr lang="en-US" dirty="0">
                <a:cs typeface="Calibri"/>
              </a:rPr>
              <a:t>Output Current: 1 Amp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8C5D9-6A49-4B86-BD45-EA0EBCAD8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30" b="93261" l="4717" r="89623">
                        <a14:foregroundMark x1="59434" y1="78167" x2="59434" y2="78167"/>
                        <a14:foregroundMark x1="33019" y1="11321" x2="33019" y2="11321"/>
                        <a14:foregroundMark x1="37736" y1="15903" x2="37736" y2="15903"/>
                        <a14:foregroundMark x1="32075" y1="6469" x2="32075" y2="6469"/>
                        <a14:foregroundMark x1="4717" y1="19407" x2="4717" y2="19407"/>
                        <a14:foregroundMark x1="68553" y1="91914" x2="68553" y2="91914"/>
                        <a14:foregroundMark x1="69182" y1="93261" x2="69182" y2="93261"/>
                        <a14:foregroundMark x1="88994" y1="84097" x2="88994" y2="840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3043" y="2186938"/>
            <a:ext cx="2129043" cy="248388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D2D706-4B72-430F-9748-01AB875AC9A0}"/>
              </a:ext>
            </a:extLst>
          </p:cNvPr>
          <p:cNvSpPr txBox="1">
            <a:spLocks/>
          </p:cNvSpPr>
          <p:nvPr/>
        </p:nvSpPr>
        <p:spPr>
          <a:xfrm>
            <a:off x="6096000" y="4791892"/>
            <a:ext cx="4856869" cy="145626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cs typeface="Calibri"/>
              </a:rPr>
              <a:t>Manufacturer: Texas Instruments</a:t>
            </a:r>
          </a:p>
          <a:p>
            <a:pPr marL="0" indent="0" algn="ctr">
              <a:buNone/>
            </a:pPr>
            <a:r>
              <a:rPr lang="en-US" dirty="0">
                <a:cs typeface="Calibri"/>
              </a:rPr>
              <a:t>Part Number: </a:t>
            </a:r>
            <a:r>
              <a:rPr lang="en-US" dirty="0"/>
              <a:t>TPS780330200DDCR</a:t>
            </a:r>
          </a:p>
          <a:p>
            <a:pPr marL="0" indent="0" algn="ctr">
              <a:buFont typeface="Arial"/>
              <a:buNone/>
            </a:pPr>
            <a:r>
              <a:rPr lang="en-US" dirty="0">
                <a:cs typeface="Calibri"/>
              </a:rPr>
              <a:t>Output Voltage: 2, 3.3 Volts</a:t>
            </a:r>
          </a:p>
          <a:p>
            <a:pPr marL="0" indent="0" algn="ctr">
              <a:buFont typeface="Arial"/>
              <a:buNone/>
            </a:pPr>
            <a:r>
              <a:rPr lang="en-US" dirty="0">
                <a:cs typeface="Calibri"/>
              </a:rPr>
              <a:t>Output Current: 150 </a:t>
            </a:r>
            <a:r>
              <a:rPr lang="en-US" dirty="0" err="1">
                <a:cs typeface="Calibri"/>
              </a:rPr>
              <a:t>mAmp</a:t>
            </a:r>
            <a:endParaRPr lang="en-US" dirty="0"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68DEFE-8731-4F10-976F-DD46F003E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062" r="95361">
                        <a14:foregroundMark x1="8763" y1="42778" x2="8763" y2="42778"/>
                        <a14:foregroundMark x1="6701" y1="50556" x2="6701" y2="50556"/>
                        <a14:foregroundMark x1="90722" y1="48333" x2="90722" y2="48333"/>
                        <a14:foregroundMark x1="45876" y1="39444" x2="45876" y2="39444"/>
                        <a14:foregroundMark x1="35567" y1="35556" x2="35567" y2="35556"/>
                        <a14:foregroundMark x1="40206" y1="36667" x2="40722" y2="37222"/>
                        <a14:foregroundMark x1="42784" y1="38333" x2="42784" y2="38333"/>
                        <a14:foregroundMark x1="26289" y1="33333" x2="26289" y2="33333"/>
                        <a14:foregroundMark x1="27320" y1="28889" x2="27320" y2="28889"/>
                        <a14:foregroundMark x1="25773" y1="29444" x2="25773" y2="29444"/>
                        <a14:foregroundMark x1="24227" y1="30556" x2="24227" y2="30556"/>
                        <a14:foregroundMark x1="41237" y1="41111" x2="41237" y2="41111"/>
                        <a14:foregroundMark x1="51546" y1="45556" x2="51546" y2="45556"/>
                        <a14:foregroundMark x1="59278" y1="48333" x2="59278" y2="48333"/>
                        <a14:foregroundMark x1="10309" y1="67222" x2="10309" y2="67222"/>
                        <a14:foregroundMark x1="91753" y1="50556" x2="91753" y2="50556"/>
                        <a14:foregroundMark x1="94330" y1="45000" x2="94330" y2="45000"/>
                        <a14:foregroundMark x1="2577" y1="46111" x2="2577" y2="46111"/>
                        <a14:foregroundMark x1="95361" y1="41667" x2="95361" y2="41667"/>
                        <a14:foregroundMark x1="94845" y1="40000" x2="94845" y2="4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9916" y="2379283"/>
            <a:ext cx="2262461" cy="209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3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4961B61-03D2-49E9-BD4B-B3A93E5A2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719563D-93CB-4148-9B1C-AB39FA11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pic>
        <p:nvPicPr>
          <p:cNvPr id="9" name="Picture 9" descr="A circuit board&#10;&#10;Description generated with very high confidence">
            <a:extLst>
              <a:ext uri="{FF2B5EF4-FFF2-40B4-BE49-F238E27FC236}">
                <a16:creationId xmlns:a16="http://schemas.microsoft.com/office/drawing/2014/main" id="{7286116B-7AA2-4834-85FB-E61E079B1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/>
          </a:blip>
          <a:srcRect t="11222" b="178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8AF3458-709F-4682-8E3C-FA8FECC8E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912" y="2125133"/>
            <a:ext cx="8736013" cy="2607734"/>
          </a:xfrm>
          <a:prstGeom prst="rect">
            <a:avLst/>
          </a:prstGeom>
          <a:solidFill>
            <a:schemeClr val="bg1">
              <a:alpha val="35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87A36-A565-4193-87CB-8793EAEAD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2991" y="2298700"/>
            <a:ext cx="8347076" cy="1595952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Calibri Light"/>
              </a:rPr>
              <a:t>Sensors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A11A2-8E15-4BFE-92C7-105356E46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758" y="3894653"/>
            <a:ext cx="8355542" cy="664647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Calibri"/>
              </a:rPr>
              <a:t>Zach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93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6EAE291-B0DA-436B-BCBB-D3F180213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1" r="2740" b="-2"/>
          <a:stretch/>
        </p:blipFill>
        <p:spPr>
          <a:xfrm>
            <a:off x="7590936" y="990600"/>
            <a:ext cx="3445714" cy="480059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DBFD87-6AFC-44D3-87DA-748C21242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6282266" cy="1456267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Sensors: What we want to measure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4F90E-3541-4E84-A83A-03DFE446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6282266" cy="3649133"/>
          </a:xfrm>
        </p:spPr>
        <p:txBody>
          <a:bodyPr>
            <a:normAutofit/>
          </a:bodyPr>
          <a:lstStyle/>
          <a:p>
            <a:r>
              <a:rPr lang="en-US"/>
              <a:t>Wind Speed</a:t>
            </a:r>
          </a:p>
          <a:p>
            <a:r>
              <a:rPr lang="en-US"/>
              <a:t>Wind Direction</a:t>
            </a:r>
            <a:endParaRPr lang="en-US">
              <a:cs typeface="Calibri"/>
            </a:endParaRPr>
          </a:p>
          <a:p>
            <a:r>
              <a:rPr lang="en-US"/>
              <a:t>Internal Temperature</a:t>
            </a:r>
            <a:endParaRPr lang="en-US">
              <a:cs typeface="Calibri"/>
            </a:endParaRPr>
          </a:p>
          <a:p>
            <a:r>
              <a:rPr lang="en-US"/>
              <a:t>External Temperature</a:t>
            </a:r>
            <a:endParaRPr lang="en-US">
              <a:cs typeface="Calibri"/>
            </a:endParaRPr>
          </a:p>
          <a:p>
            <a:r>
              <a:rPr lang="en-US"/>
              <a:t>Energy Generated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Energy Consumption</a:t>
            </a:r>
          </a:p>
        </p:txBody>
      </p:sp>
    </p:spTree>
    <p:extLst>
      <p:ext uri="{BB962C8B-B14F-4D97-AF65-F5344CB8AC3E}">
        <p14:creationId xmlns:p14="http://schemas.microsoft.com/office/powerpoint/2010/main" val="316432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92566-1CA5-4C82-8BEF-A37A158A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4572000"/>
            <a:ext cx="10131425" cy="1219200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cs typeface="Calibri Light"/>
              </a:rPr>
              <a:t>Sensors: what sensors we will use</a:t>
            </a:r>
            <a:endParaRPr lang="en-US" sz="440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3E19AEE-745C-4694-98FD-68134DFC76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0264833"/>
              </p:ext>
            </p:extLst>
          </p:nvPr>
        </p:nvGraphicFramePr>
        <p:xfrm>
          <a:off x="1030288" y="693738"/>
          <a:ext cx="10131425" cy="36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9516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94961B61-03D2-49E9-BD4B-B3A93E5A2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F719563D-93CB-4148-9B1C-AB39FA11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EBAF2084-6E63-4A0C-92B1-22A6EF2A5D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46" b="88736" l="5000" r="94630">
                        <a14:foregroundMark x1="31111" y1="20920" x2="22037" y2="41149"/>
                        <a14:foregroundMark x1="22037" y1="41149" x2="19815" y2="59770"/>
                        <a14:foregroundMark x1="31667" y1="20920" x2="39259" y2="40690"/>
                        <a14:foregroundMark x1="39259" y1="40690" x2="30926" y2="28276"/>
                        <a14:foregroundMark x1="30926" y1="28276" x2="57222" y2="54713"/>
                        <a14:foregroundMark x1="57222" y1="54713" x2="46296" y2="40460"/>
                        <a14:foregroundMark x1="46296" y1="40460" x2="55185" y2="53563"/>
                        <a14:foregroundMark x1="55185" y1="53563" x2="52037" y2="49425"/>
                        <a14:foregroundMark x1="84444" y1="51954" x2="88889" y2="44828"/>
                        <a14:foregroundMark x1="88889" y1="44828" x2="88148" y2="54253"/>
                        <a14:foregroundMark x1="88148" y1="54253" x2="85741" y2="60920"/>
                        <a14:foregroundMark x1="85741" y1="60920" x2="84815" y2="62069"/>
                        <a14:foregroundMark x1="33519" y1="14483" x2="29074" y2="15862"/>
                        <a14:foregroundMark x1="29074" y1="15862" x2="22778" y2="29885"/>
                        <a14:foregroundMark x1="22778" y1="29885" x2="17407" y2="51034"/>
                        <a14:foregroundMark x1="17407" y1="51034" x2="20556" y2="52874"/>
                        <a14:foregroundMark x1="70556" y1="81609" x2="76481" y2="80230"/>
                        <a14:foregroundMark x1="76481" y1="80230" x2="80000" y2="76552"/>
                        <a14:foregroundMark x1="80000" y1="76552" x2="86481" y2="48966"/>
                        <a14:foregroundMark x1="86481" y1="48966" x2="85741" y2="43218"/>
                        <a14:foregroundMark x1="85741" y1="43218" x2="81296" y2="42069"/>
                        <a14:foregroundMark x1="81296" y1="42069" x2="70000" y2="47356"/>
                        <a14:foregroundMark x1="70000" y1="47356" x2="67778" y2="42989"/>
                        <a14:foregroundMark x1="67778" y1="42989" x2="67037" y2="36092"/>
                        <a14:foregroundMark x1="67037" y1="36092" x2="63148" y2="32874"/>
                        <a14:foregroundMark x1="63148" y1="32874" x2="33889" y2="28046"/>
                        <a14:foregroundMark x1="33889" y1="28046" x2="33148" y2="19540"/>
                        <a14:foregroundMark x1="33148" y1="19540" x2="30926" y2="14483"/>
                        <a14:foregroundMark x1="30926" y1="14483" x2="26852" y2="15402"/>
                        <a14:foregroundMark x1="26852" y1="15402" x2="17593" y2="41149"/>
                        <a14:foregroundMark x1="17593" y1="41149" x2="10741" y2="50345"/>
                        <a14:foregroundMark x1="10741" y1="50345" x2="11111" y2="56782"/>
                        <a14:foregroundMark x1="11111" y1="56782" x2="14259" y2="62989"/>
                        <a14:foregroundMark x1="14259" y1="62989" x2="19815" y2="63678"/>
                        <a14:foregroundMark x1="19815" y1="63678" x2="24259" y2="58161"/>
                        <a14:foregroundMark x1="24259" y1="58161" x2="30000" y2="61839"/>
                        <a14:foregroundMark x1="30000" y1="61839" x2="31296" y2="67126"/>
                        <a14:foregroundMark x1="31296" y1="67126" x2="36111" y2="71954"/>
                        <a14:foregroundMark x1="36111" y1="71954" x2="54815" y2="78161"/>
                        <a14:foregroundMark x1="54815" y1="78161" x2="59259" y2="74483"/>
                        <a14:foregroundMark x1="59259" y1="74483" x2="63333" y2="75632"/>
                        <a14:foregroundMark x1="63333" y1="75632" x2="65370" y2="80920"/>
                        <a14:foregroundMark x1="65370" y1="80920" x2="69444" y2="82299"/>
                        <a14:foregroundMark x1="69444" y1="82299" x2="71296" y2="81609"/>
                        <a14:foregroundMark x1="90556" y1="40920" x2="92963" y2="44828"/>
                        <a14:foregroundMark x1="92963" y1="44828" x2="91111" y2="49195"/>
                        <a14:foregroundMark x1="91111" y1="49195" x2="90926" y2="54023"/>
                        <a14:foregroundMark x1="90926" y1="54023" x2="84074" y2="62989"/>
                        <a14:foregroundMark x1="84074" y1="62989" x2="80741" y2="78851"/>
                        <a14:foregroundMark x1="80741" y1="78851" x2="78148" y2="83678"/>
                        <a14:foregroundMark x1="78148" y1="83678" x2="77778" y2="85287"/>
                        <a14:foregroundMark x1="72963" y1="85747" x2="77037" y2="87356"/>
                        <a14:foregroundMark x1="77037" y1="87356" x2="80185" y2="84138"/>
                        <a14:foregroundMark x1="80185" y1="84138" x2="80556" y2="89425"/>
                        <a14:foregroundMark x1="80556" y1="89425" x2="76667" y2="88966"/>
                        <a14:foregroundMark x1="76667" y1="88966" x2="81852" y2="87586"/>
                        <a14:foregroundMark x1="81852" y1="87586" x2="77407" y2="88736"/>
                        <a14:foregroundMark x1="77407" y1="88736" x2="79630" y2="84598"/>
                        <a14:foregroundMark x1="79630" y1="84598" x2="78889" y2="84598"/>
                        <a14:foregroundMark x1="80370" y1="85747" x2="76481" y2="88046"/>
                        <a14:foregroundMark x1="76481" y1="88046" x2="67222" y2="87586"/>
                        <a14:foregroundMark x1="67222" y1="87586" x2="65556" y2="82069"/>
                        <a14:foregroundMark x1="65556" y1="82069" x2="66296" y2="76322"/>
                        <a14:foregroundMark x1="66296" y1="76322" x2="71852" y2="67816"/>
                        <a14:foregroundMark x1="71852" y1="67816" x2="76667" y2="66207"/>
                        <a14:foregroundMark x1="76667" y1="66207" x2="93333" y2="45747"/>
                        <a14:foregroundMark x1="93333" y1="45747" x2="90370" y2="41149"/>
                        <a14:foregroundMark x1="90370" y1="41149" x2="89444" y2="41149"/>
                        <a14:foregroundMark x1="93148" y1="42299" x2="93148" y2="47586"/>
                        <a14:foregroundMark x1="93148" y1="47586" x2="92222" y2="50575"/>
                        <a14:foregroundMark x1="92963" y1="41839" x2="92593" y2="46897"/>
                        <a14:foregroundMark x1="92593" y1="46897" x2="92407" y2="47126"/>
                        <a14:foregroundMark x1="94074" y1="42989" x2="94444" y2="43448"/>
                        <a14:foregroundMark x1="79074" y1="88736" x2="74630" y2="88506"/>
                        <a14:foregroundMark x1="74630" y1="88506" x2="78889" y2="88276"/>
                        <a14:foregroundMark x1="78889" y1="88276" x2="76481" y2="88506"/>
                        <a14:foregroundMark x1="7407" y1="45057" x2="5370" y2="49425"/>
                        <a14:foregroundMark x1="5370" y1="49425" x2="5185" y2="54483"/>
                        <a14:foregroundMark x1="11667" y1="47126" x2="11667" y2="47126"/>
                        <a14:foregroundMark x1="13704" y1="29885" x2="12593" y2="32644"/>
                        <a14:foregroundMark x1="10741" y1="41379" x2="10185" y2="42069"/>
                        <a14:foregroundMark x1="32222" y1="10805" x2="24444" y2="8046"/>
                        <a14:foregroundMark x1="24444" y1="8046" x2="21296" y2="13563"/>
                        <a14:foregroundMark x1="12778" y1="30115" x2="12778" y2="30115"/>
                        <a14:foregroundMark x1="12593" y1="30575" x2="12222" y2="31494"/>
                        <a14:foregroundMark x1="13148" y1="29655" x2="12963" y2="29885"/>
                        <a14:foregroundMark x1="16481" y1="21839" x2="15741" y2="23678"/>
                        <a14:foregroundMark x1="10556" y1="40690" x2="9630" y2="42989"/>
                        <a14:foregroundMark x1="94630" y1="42989" x2="92593" y2="42299"/>
                        <a14:backgroundMark x1="8345" y1="30199" x2="7222" y2="33793"/>
                        <a14:backgroundMark x1="8593" y1="29405" x2="8509" y2="29673"/>
                        <a14:backgroundMark x1="9498" y1="26507" x2="8892" y2="28446"/>
                        <a14:backgroundMark x1="10741" y1="22529" x2="9596" y2="26192"/>
                        <a14:backgroundMark x1="7222" y1="33793" x2="7037" y2="34023"/>
                      </a14:backgroundRemoval>
                    </a14:imgEffect>
                  </a14:imgLayer>
                </a14:imgProps>
              </a:ext>
            </a:extLst>
          </a:blip>
          <a:srcRect t="13854" b="162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12">
            <a:extLst>
              <a:ext uri="{FF2B5EF4-FFF2-40B4-BE49-F238E27FC236}">
                <a16:creationId xmlns:a16="http://schemas.microsoft.com/office/drawing/2014/main" id="{E8AF3458-709F-4682-8E3C-FA8FECC8E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912" y="2125133"/>
            <a:ext cx="8736013" cy="2607734"/>
          </a:xfrm>
          <a:prstGeom prst="rect">
            <a:avLst/>
          </a:prstGeom>
          <a:solidFill>
            <a:schemeClr val="bg1">
              <a:alpha val="35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01470-9234-4F07-B961-928316BD1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2991" y="2298700"/>
            <a:ext cx="8347076" cy="1595952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Calibri Light"/>
              </a:rPr>
              <a:t>MCU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C371C-7952-4A53-90D1-1E0A4B24A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758" y="3894653"/>
            <a:ext cx="8355542" cy="664647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Calibri"/>
              </a:rPr>
              <a:t>Devin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26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D58B5-5175-4E73-AFBB-51957323F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Microcontroller Specifications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80467-4564-4850-BC36-8ED135EF4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A10-OLinuXino-LIME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42551-51DF-465D-88BF-45C035E42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5557639" cy="37692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It can run Android or a Linux operating system</a:t>
            </a:r>
            <a:r>
              <a:rPr lang="en-US" dirty="0">
                <a:cs typeface="Calibri"/>
              </a:rPr>
              <a:t>. We will be going with Linux.</a:t>
            </a:r>
            <a:endParaRPr lang="en-US" dirty="0"/>
          </a:p>
          <a:p>
            <a:pPr lvl="1"/>
            <a:r>
              <a:rPr lang="en-US" dirty="0"/>
              <a:t>The main Linux distros supported by the A10-LIME:</a:t>
            </a:r>
            <a:endParaRPr lang="en-US" dirty="0">
              <a:cs typeface="Calibri"/>
            </a:endParaRPr>
          </a:p>
          <a:p>
            <a:pPr lvl="2"/>
            <a:r>
              <a:rPr lang="en-US" dirty="0"/>
              <a:t>Debian</a:t>
            </a:r>
            <a:endParaRPr lang="en-US" dirty="0">
              <a:cs typeface="Calibri"/>
            </a:endParaRPr>
          </a:p>
          <a:p>
            <a:pPr lvl="2"/>
            <a:r>
              <a:rPr lang="en-US" dirty="0"/>
              <a:t>Ubuntu</a:t>
            </a:r>
            <a:endParaRPr lang="en-US" dirty="0">
              <a:cs typeface="Calibri"/>
            </a:endParaRPr>
          </a:p>
          <a:p>
            <a:pPr lvl="2"/>
            <a:r>
              <a:rPr lang="en-US" dirty="0"/>
              <a:t>OpenSUSE</a:t>
            </a:r>
            <a:endParaRPr lang="en-US" dirty="0">
              <a:cs typeface="Calibri"/>
            </a:endParaRPr>
          </a:p>
          <a:p>
            <a:r>
              <a:rPr lang="en-US" dirty="0"/>
              <a:t>Peripheral Support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3 I2C buses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3 SPI buses</a:t>
            </a:r>
          </a:p>
          <a:p>
            <a:pPr lvl="1"/>
            <a:r>
              <a:rPr lang="en-US" dirty="0">
                <a:cs typeface="Calibri"/>
              </a:rPr>
              <a:t>UART</a:t>
            </a:r>
          </a:p>
          <a:p>
            <a:pPr lvl="1"/>
            <a:r>
              <a:rPr lang="en-US" dirty="0"/>
              <a:t>HDMI, Ethernet, USB, LCD Connector, SATA, MicroSD</a:t>
            </a:r>
            <a:endParaRPr lang="en-US" dirty="0"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23345B-0435-4AD9-93C9-3BD418024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8E1BDB-2572-EE4C-9BF1-0EE77E33D72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73548" y="2870200"/>
            <a:ext cx="3894666" cy="2921000"/>
          </a:xfrm>
        </p:spPr>
      </p:pic>
    </p:spTree>
    <p:extLst>
      <p:ext uri="{BB962C8B-B14F-4D97-AF65-F5344CB8AC3E}">
        <p14:creationId xmlns:p14="http://schemas.microsoft.com/office/powerpoint/2010/main" val="1504556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D58B5-5175-4E73-AFBB-51957323F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Why this Microcontroller?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80467-4564-4850-BC36-8ED135EF4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42551-51DF-465D-88BF-45C035E424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Which Operating System did we choose?.</a:t>
            </a:r>
          </a:p>
          <a:p>
            <a:pPr lvl="1"/>
            <a:r>
              <a:rPr lang="en-US" dirty="0">
                <a:cs typeface="Calibri"/>
              </a:rPr>
              <a:t>OpenSUSE</a:t>
            </a:r>
          </a:p>
          <a:p>
            <a:r>
              <a:rPr lang="en-US" dirty="0"/>
              <a:t> Why?</a:t>
            </a:r>
          </a:p>
          <a:p>
            <a:pPr lvl="1"/>
            <a:r>
              <a:rPr lang="en-US" dirty="0"/>
              <a:t>It has the latest version of Python available to it within its package manager thus allowing us to use Django with Python 3.</a:t>
            </a:r>
            <a:endParaRPr lang="en-US" dirty="0">
              <a:cs typeface="Calibri"/>
            </a:endParaRPr>
          </a:p>
          <a:p>
            <a:r>
              <a:rPr lang="en-US" dirty="0"/>
              <a:t>HDMI and USB allow us to connect an external display with touch to allow users to navigate the web page.</a:t>
            </a:r>
            <a:endParaRPr lang="en-US" dirty="0">
              <a:cs typeface="Calibri"/>
            </a:endParaRPr>
          </a:p>
          <a:p>
            <a:r>
              <a:rPr lang="en-US" dirty="0"/>
              <a:t>Ethernet allows us to connect the MCU to the network to have the page available to any device that is on the network, including the internet.</a:t>
            </a:r>
            <a:endParaRPr lang="en-US" dirty="0"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23345B-0435-4AD9-93C9-3BD418024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">
            <a:extLst>
              <a:ext uri="{FF2B5EF4-FFF2-40B4-BE49-F238E27FC236}">
                <a16:creationId xmlns:a16="http://schemas.microsoft.com/office/drawing/2014/main" id="{B52365D4-A48E-49AD-BCD4-03838FD6F020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27" y="2870200"/>
            <a:ext cx="4252509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40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F62E7-6489-4A86-A4FD-23B744E4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Programming language and why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04F2-0097-4D3F-B6BE-3A04F0D17D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A10-LIME's GPIO library is written in Python, therefore Python became our go to language for this project.</a:t>
            </a:r>
          </a:p>
          <a:p>
            <a:pPr lvl="1"/>
            <a:r>
              <a:rPr lang="en-US" dirty="0"/>
              <a:t>Python is an object oriented language.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This will allow us to speed up software development because we don’t have to write boilerplate code just to start the project. The library will do this for us.</a:t>
            </a:r>
            <a:endParaRPr lang="en-US" dirty="0">
              <a:cs typeface="Calibri"/>
            </a:endParaRPr>
          </a:p>
          <a:p>
            <a:r>
              <a:rPr lang="en-US" dirty="0"/>
              <a:t>The web server will also be written in Python, the Django framework specifically. 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The pages themselves will be written in a combination of HTML, CSS, and JavaScript.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Python is cross-compatible, so we can debug on a higher-end machine/operating system and optimize the system later. Therefore we can write in an IDE like Visual Studio and transfer it later.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Git will be used for source control for easy version tracking and synchronizing between our group members.</a:t>
            </a:r>
            <a:endParaRPr lang="en-US" dirty="0">
              <a:cs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B65E89-BDCD-429B-8C7F-F4BF71190B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37" y="2056129"/>
            <a:ext cx="6218124" cy="3810760"/>
          </a:xfrm>
        </p:spPr>
      </p:pic>
    </p:spTree>
    <p:extLst>
      <p:ext uri="{BB962C8B-B14F-4D97-AF65-F5344CB8AC3E}">
        <p14:creationId xmlns:p14="http://schemas.microsoft.com/office/powerpoint/2010/main" val="4204642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BEEC-F583-41B9-9289-1382A460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4572000"/>
            <a:ext cx="10131425" cy="1219200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cs typeface="Calibri Light"/>
              </a:rPr>
              <a:t>motivation</a:t>
            </a:r>
            <a:endParaRPr lang="en-US" sz="44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168467-E903-446F-876A-62EA82AF87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125647"/>
              </p:ext>
            </p:extLst>
          </p:nvPr>
        </p:nvGraphicFramePr>
        <p:xfrm>
          <a:off x="1030288" y="693738"/>
          <a:ext cx="10131425" cy="36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934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94961B61-03D2-49E9-BD4B-B3A93E5A2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F719563D-93CB-4148-9B1C-AB39FA11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AC9E15D2-CA32-47F8-8D1D-826296E1B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/>
          </a:blip>
          <a:srcRect t="11803" b="39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12">
            <a:extLst>
              <a:ext uri="{FF2B5EF4-FFF2-40B4-BE49-F238E27FC236}">
                <a16:creationId xmlns:a16="http://schemas.microsoft.com/office/drawing/2014/main" id="{E8AF3458-709F-4682-8E3C-FA8FECC8E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912" y="2125133"/>
            <a:ext cx="8736013" cy="2607734"/>
          </a:xfrm>
          <a:prstGeom prst="rect">
            <a:avLst/>
          </a:prstGeom>
          <a:solidFill>
            <a:schemeClr val="bg1">
              <a:alpha val="35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DF209-086F-42BF-A95E-599F7557E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2991" y="2298700"/>
            <a:ext cx="8347076" cy="1595952"/>
          </a:xfrm>
        </p:spPr>
        <p:txBody>
          <a:bodyPr>
            <a:normAutofit/>
          </a:bodyPr>
          <a:lstStyle/>
          <a:p>
            <a:pPr algn="ctr"/>
            <a:r>
              <a:rPr lang="en-US" err="1">
                <a:cs typeface="Calibri Light"/>
              </a:rPr>
              <a:t>pcb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26210-222A-43A5-867C-12CBC5A64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758" y="3894653"/>
            <a:ext cx="8355542" cy="664647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cs typeface="Calibri"/>
              </a:rPr>
              <a:t>benneth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946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3E647-D561-45C4-A58D-6F91385F7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4" y="-3959"/>
            <a:ext cx="10131425" cy="1456267"/>
          </a:xfrm>
        </p:spPr>
        <p:txBody>
          <a:bodyPr/>
          <a:lstStyle/>
          <a:p>
            <a:r>
              <a:rPr lang="en-US" dirty="0">
                <a:cs typeface="Calibri Light"/>
              </a:rPr>
              <a:t>High level overview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B4202-01F2-4264-B777-82E3CC8E4D32}"/>
              </a:ext>
            </a:extLst>
          </p:cNvPr>
          <p:cNvSpPr/>
          <p:nvPr/>
        </p:nvSpPr>
        <p:spPr>
          <a:xfrm>
            <a:off x="1469365" y="1943819"/>
            <a:ext cx="1158815" cy="1431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Battery</a:t>
            </a:r>
          </a:p>
          <a:p>
            <a:pPr algn="ctr"/>
            <a:r>
              <a:rPr lang="en-US">
                <a:cs typeface="Calibri"/>
              </a:rPr>
              <a:t>12 V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A2B7F7-19AE-426A-8A1B-FDE0EDD425F9}"/>
              </a:ext>
            </a:extLst>
          </p:cNvPr>
          <p:cNvSpPr/>
          <p:nvPr/>
        </p:nvSpPr>
        <p:spPr>
          <a:xfrm>
            <a:off x="3611589" y="1943818"/>
            <a:ext cx="1158815" cy="1431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Regulator</a:t>
            </a:r>
          </a:p>
          <a:p>
            <a:pPr algn="ctr"/>
            <a:r>
              <a:rPr lang="en-US">
                <a:cs typeface="Calibri"/>
              </a:rPr>
              <a:t>5 V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FF04B7-A51D-4F45-A666-F2E94BB253D6}"/>
              </a:ext>
            </a:extLst>
          </p:cNvPr>
          <p:cNvSpPr/>
          <p:nvPr/>
        </p:nvSpPr>
        <p:spPr>
          <a:xfrm>
            <a:off x="5768197" y="1943818"/>
            <a:ext cx="1158815" cy="1431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Regulator</a:t>
            </a:r>
          </a:p>
          <a:p>
            <a:pPr algn="ctr"/>
            <a:r>
              <a:rPr lang="en-US">
                <a:cs typeface="Calibri"/>
              </a:rPr>
              <a:t>~3.3V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8BDC64-8D3D-48EC-877A-D1673FB24C15}"/>
              </a:ext>
            </a:extLst>
          </p:cNvPr>
          <p:cNvSpPr/>
          <p:nvPr/>
        </p:nvSpPr>
        <p:spPr>
          <a:xfrm>
            <a:off x="4603628" y="4157931"/>
            <a:ext cx="1158815" cy="1431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MCU</a:t>
            </a:r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5F49C7-0807-48FA-A007-54219E5673B1}"/>
              </a:ext>
            </a:extLst>
          </p:cNvPr>
          <p:cNvCxnSpPr/>
          <p:nvPr/>
        </p:nvCxnSpPr>
        <p:spPr>
          <a:xfrm flipV="1">
            <a:off x="2634493" y="2649655"/>
            <a:ext cx="972843" cy="9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F806EF-59DB-41DE-A985-6383F464A21C}"/>
              </a:ext>
            </a:extLst>
          </p:cNvPr>
          <p:cNvCxnSpPr/>
          <p:nvPr/>
        </p:nvCxnSpPr>
        <p:spPr>
          <a:xfrm flipV="1">
            <a:off x="4791097" y="2649655"/>
            <a:ext cx="972843" cy="9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9F7053-F641-41BD-840E-3F982E649F8E}"/>
              </a:ext>
            </a:extLst>
          </p:cNvPr>
          <p:cNvCxnSpPr/>
          <p:nvPr/>
        </p:nvCxnSpPr>
        <p:spPr>
          <a:xfrm>
            <a:off x="4201626" y="3406952"/>
            <a:ext cx="886579" cy="7235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B6785B6-03A1-47FD-85F1-60D759BFAF33}"/>
              </a:ext>
            </a:extLst>
          </p:cNvPr>
          <p:cNvCxnSpPr>
            <a:cxnSpLocks/>
          </p:cNvCxnSpPr>
          <p:nvPr/>
        </p:nvCxnSpPr>
        <p:spPr>
          <a:xfrm flipH="1">
            <a:off x="5303866" y="3421328"/>
            <a:ext cx="1140628" cy="6948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93AAF8D-76D3-49F3-B9DF-56DD1322637A}"/>
              </a:ext>
            </a:extLst>
          </p:cNvPr>
          <p:cNvSpPr/>
          <p:nvPr/>
        </p:nvSpPr>
        <p:spPr>
          <a:xfrm>
            <a:off x="8485517" y="1943818"/>
            <a:ext cx="1158815" cy="1431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Sensors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F46355-6B29-45EF-94EA-229C3C7BC51E}"/>
              </a:ext>
            </a:extLst>
          </p:cNvPr>
          <p:cNvSpPr/>
          <p:nvPr/>
        </p:nvSpPr>
        <p:spPr>
          <a:xfrm>
            <a:off x="8485517" y="4157931"/>
            <a:ext cx="1158815" cy="1431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Display</a:t>
            </a:r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374C67-DE7C-43BA-88E4-69B1D21EF202}"/>
              </a:ext>
            </a:extLst>
          </p:cNvPr>
          <p:cNvCxnSpPr>
            <a:cxnSpLocks/>
          </p:cNvCxnSpPr>
          <p:nvPr/>
        </p:nvCxnSpPr>
        <p:spPr>
          <a:xfrm>
            <a:off x="5754381" y="4902197"/>
            <a:ext cx="2784389" cy="47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584DAD-1C80-4FA8-89F7-809F88C22C84}"/>
              </a:ext>
            </a:extLst>
          </p:cNvPr>
          <p:cNvCxnSpPr/>
          <p:nvPr/>
        </p:nvCxnSpPr>
        <p:spPr>
          <a:xfrm flipH="1">
            <a:off x="7545238" y="2763328"/>
            <a:ext cx="5748" cy="2136474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FF5A41C-BCCC-41D4-8EF5-5444D2C87AAC}"/>
              </a:ext>
            </a:extLst>
          </p:cNvPr>
          <p:cNvCxnSpPr>
            <a:cxnSpLocks/>
          </p:cNvCxnSpPr>
          <p:nvPr/>
        </p:nvCxnSpPr>
        <p:spPr>
          <a:xfrm>
            <a:off x="7565927" y="2759971"/>
            <a:ext cx="929711" cy="47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282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8D9862-7F07-4AB6-88FE-E829F4AA8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913" y="2349501"/>
            <a:ext cx="9792173" cy="335592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328B6-B6C5-4C1A-87C1-63722465B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4495391" cy="1453363"/>
          </a:xfrm>
        </p:spPr>
        <p:txBody>
          <a:bodyPr>
            <a:normAutofit/>
          </a:bodyPr>
          <a:lstStyle/>
          <a:p>
            <a:r>
              <a:rPr lang="en-US" dirty="0"/>
              <a:t>Power regulation</a:t>
            </a:r>
          </a:p>
        </p:txBody>
      </p:sp>
    </p:spTree>
    <p:extLst>
      <p:ext uri="{BB962C8B-B14F-4D97-AF65-F5344CB8AC3E}">
        <p14:creationId xmlns:p14="http://schemas.microsoft.com/office/powerpoint/2010/main" val="2164561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72C64-5429-4560-8228-C97EDD49B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030289"/>
            <a:ext cx="6814749" cy="10355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MCU Implementation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84FCA6-242F-42E7-820C-F5FE0CDB1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0370" y="2424383"/>
            <a:ext cx="4470399" cy="30160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1.2 GHz ARM Cortex A8 with Mali-400 GPU</a:t>
            </a:r>
          </a:p>
          <a:p>
            <a:r>
              <a:rPr lang="en-US" dirty="0"/>
              <a:t>Package Type: Ball Grid Array (BGA)</a:t>
            </a:r>
          </a:p>
          <a:p>
            <a:r>
              <a:rPr lang="en-US" dirty="0"/>
              <a:t>Dimension: 18mm x 18mm (0.4" x 0.4")</a:t>
            </a:r>
          </a:p>
          <a:p>
            <a:endParaRPr lang="en-US" dirty="0"/>
          </a:p>
        </p:txBody>
      </p:sp>
      <p:pic>
        <p:nvPicPr>
          <p:cNvPr id="3" name="Picture 3" descr="A circuit board&#10;&#10;Description generated with high confidence">
            <a:extLst>
              <a:ext uri="{FF2B5EF4-FFF2-40B4-BE49-F238E27FC236}">
                <a16:creationId xmlns:a16="http://schemas.microsoft.com/office/drawing/2014/main" id="{1405049B-BBFD-4C2D-A8E9-607495D6C3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710332" y="1675262"/>
            <a:ext cx="2979731" cy="4514309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5" descr="A circuit board&#10;&#10;Description generated with high confidence">
            <a:extLst>
              <a:ext uri="{FF2B5EF4-FFF2-40B4-BE49-F238E27FC236}">
                <a16:creationId xmlns:a16="http://schemas.microsoft.com/office/drawing/2014/main" id="{74A73644-4388-4D2E-B364-87C637FD5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856" y="2775131"/>
            <a:ext cx="2363820" cy="2314574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7788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94961B61-03D2-49E9-BD4B-B3A93E5A2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2">
            <a:extLst>
              <a:ext uri="{FF2B5EF4-FFF2-40B4-BE49-F238E27FC236}">
                <a16:creationId xmlns:a16="http://schemas.microsoft.com/office/drawing/2014/main" id="{F719563D-93CB-4148-9B1C-AB39FA11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pic>
        <p:nvPicPr>
          <p:cNvPr id="6" name="Picture 6" descr="A circuit board&#10;&#10;Description generated with very high confidence">
            <a:extLst>
              <a:ext uri="{FF2B5EF4-FFF2-40B4-BE49-F238E27FC236}">
                <a16:creationId xmlns:a16="http://schemas.microsoft.com/office/drawing/2014/main" id="{6C49A745-D9DF-4D7C-9F6E-DC10E4C8C3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/>
          </a:blip>
          <a:srcRect b="218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14">
            <a:extLst>
              <a:ext uri="{FF2B5EF4-FFF2-40B4-BE49-F238E27FC236}">
                <a16:creationId xmlns:a16="http://schemas.microsoft.com/office/drawing/2014/main" id="{E8AF3458-709F-4682-8E3C-FA8FECC8E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912" y="2125133"/>
            <a:ext cx="8736013" cy="2607734"/>
          </a:xfrm>
          <a:prstGeom prst="rect">
            <a:avLst/>
          </a:prstGeom>
          <a:solidFill>
            <a:schemeClr val="bg1">
              <a:alpha val="35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2F87FF-2288-4979-BD0B-141E05044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2991" y="2298700"/>
            <a:ext cx="8347076" cy="1595952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Calibri Light"/>
              </a:rPr>
              <a:t>Information display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108F7-2C4F-4FEA-A31F-847F39755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758" y="3894653"/>
            <a:ext cx="8355542" cy="664647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Calibri"/>
              </a:rPr>
              <a:t>zach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57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920F2EB-693A-4FB9-A4AA-DAF90B95D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752" y="1618259"/>
            <a:ext cx="6095593" cy="345925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E92599-2A3A-4470-9B34-627B33810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info display: what data to display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E7138-83D3-4782-B11F-BE489A4B5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>
                <a:cs typeface="Calibri"/>
              </a:rPr>
              <a:t>Wind Speed</a:t>
            </a:r>
          </a:p>
          <a:p>
            <a:r>
              <a:rPr lang="en-US">
                <a:cs typeface="Calibri"/>
              </a:rPr>
              <a:t>Wind Direction</a:t>
            </a:r>
          </a:p>
          <a:p>
            <a:r>
              <a:rPr lang="en-US">
                <a:cs typeface="Calibri"/>
              </a:rPr>
              <a:t>Current being produced</a:t>
            </a:r>
          </a:p>
          <a:p>
            <a:r>
              <a:rPr lang="en-US">
                <a:cs typeface="Calibri"/>
              </a:rPr>
              <a:t>Current being consumed</a:t>
            </a:r>
          </a:p>
          <a:p>
            <a:r>
              <a:rPr lang="en-US">
                <a:cs typeface="Calibri"/>
              </a:rPr>
              <a:t>Power being  produced</a:t>
            </a:r>
          </a:p>
          <a:p>
            <a:r>
              <a:rPr lang="en-US">
                <a:cs typeface="Calibri"/>
              </a:rPr>
              <a:t>Power being consumed</a:t>
            </a:r>
          </a:p>
          <a:p>
            <a:r>
              <a:rPr lang="en-US">
                <a:cs typeface="Calibri"/>
              </a:rPr>
              <a:t>Voltage being consumed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FEAEC-4756-490A-8705-569A6629D294}"/>
              </a:ext>
            </a:extLst>
          </p:cNvPr>
          <p:cNvSpPr txBox="1"/>
          <p:nvPr/>
        </p:nvSpPr>
        <p:spPr>
          <a:xfrm>
            <a:off x="6377794" y="5134156"/>
            <a:ext cx="393652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Preliminary Web</a:t>
            </a:r>
            <a:r>
              <a:rPr lang="en-US">
                <a:cs typeface="Calibri"/>
              </a:rPr>
              <a:t> Page Design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605571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17F9737-B791-4BFB-A48C-17BF5D03F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4" y="1476368"/>
            <a:ext cx="6897878" cy="391454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484412-B2DE-4ECA-8435-2579F35DF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info display: how to display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C884-EE95-48AF-8339-846544C8C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400">
                <a:cs typeface="Calibri"/>
              </a:rPr>
              <a:t>Display the data on a webpage</a:t>
            </a:r>
          </a:p>
          <a:p>
            <a:pPr lvl="1">
              <a:lnSpc>
                <a:spcPct val="90000"/>
              </a:lnSpc>
            </a:pPr>
            <a:r>
              <a:rPr lang="en-US" sz="1400">
                <a:cs typeface="Calibri"/>
              </a:rPr>
              <a:t>Webpage run via server running on the MCU</a:t>
            </a:r>
          </a:p>
          <a:p>
            <a:pPr>
              <a:lnSpc>
                <a:spcPct val="90000"/>
              </a:lnSpc>
            </a:pPr>
            <a:r>
              <a:rPr lang="en-US" sz="1400">
                <a:cs typeface="Calibri"/>
              </a:rPr>
              <a:t>Gather new data every 5 minutes</a:t>
            </a:r>
          </a:p>
          <a:p>
            <a:pPr>
              <a:lnSpc>
                <a:spcPct val="90000"/>
              </a:lnSpc>
            </a:pPr>
            <a:r>
              <a:rPr lang="en-US" sz="1400">
                <a:cs typeface="Calibri"/>
              </a:rPr>
              <a:t>Utilize python libraries to interface with the sensors</a:t>
            </a:r>
          </a:p>
          <a:p>
            <a:pPr lvl="1">
              <a:lnSpc>
                <a:spcPct val="90000"/>
              </a:lnSpc>
            </a:pPr>
            <a:r>
              <a:rPr lang="en-US" sz="1400">
                <a:cs typeface="Calibri"/>
              </a:rPr>
              <a:t>Use this information, along with some basic calculations to determine data</a:t>
            </a:r>
          </a:p>
          <a:p>
            <a:pPr lvl="1">
              <a:lnSpc>
                <a:spcPct val="90000"/>
              </a:lnSpc>
            </a:pPr>
            <a:r>
              <a:rPr lang="en-US" sz="1400">
                <a:cs typeface="Calibri"/>
              </a:rPr>
              <a:t>Pass that information to the server so that it can be displayed on the webpage</a:t>
            </a:r>
          </a:p>
          <a:p>
            <a:pPr>
              <a:lnSpc>
                <a:spcPct val="90000"/>
              </a:lnSpc>
            </a:pPr>
            <a:r>
              <a:rPr lang="en-US" sz="1400">
                <a:cs typeface="Calibri"/>
              </a:rPr>
              <a:t>Have webpage opened on an touch enabled LCD Display</a:t>
            </a:r>
          </a:p>
          <a:p>
            <a:pPr lvl="1">
              <a:lnSpc>
                <a:spcPct val="90000"/>
              </a:lnSpc>
            </a:pPr>
            <a:r>
              <a:rPr lang="en-US" sz="1400">
                <a:cs typeface="Calibri"/>
              </a:rPr>
              <a:t>Allows for user interaction with webpage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4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C9C3A-7A1B-4DFD-97C1-274BE7E92DE1}"/>
              </a:ext>
            </a:extLst>
          </p:cNvPr>
          <p:cNvSpPr txBox="1"/>
          <p:nvPr/>
        </p:nvSpPr>
        <p:spPr>
          <a:xfrm>
            <a:off x="2136474" y="5392951"/>
            <a:ext cx="393652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Preliminary Web</a:t>
            </a:r>
            <a:r>
              <a:rPr lang="en-US">
                <a:cs typeface="Calibri"/>
              </a:rPr>
              <a:t> Page Design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26729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DAA71456-981B-4C69-B056-ED2A17A1B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5527" b="98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28C5E77-0080-4457-B42A-3E5420A7C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E6F2CF7-0423-4CC7-90FD-1FEBA0CA5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712912" y="2125133"/>
            <a:ext cx="8736013" cy="2607734"/>
          </a:xfrm>
          <a:prstGeom prst="rect">
            <a:avLst/>
          </a:prstGeom>
          <a:solidFill>
            <a:schemeClr val="bg1">
              <a:alpha val="7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B6F59B-F72D-4356-AFF1-1BC223FFF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2991" y="2298700"/>
            <a:ext cx="8347076" cy="1595952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Calibri Light"/>
              </a:rPr>
              <a:t>Project: by the numbers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8C7CD-B5DD-47A3-8075-45490E071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758" y="3894653"/>
            <a:ext cx="8355542" cy="664647"/>
          </a:xfrm>
        </p:spPr>
        <p:txBody>
          <a:bodyPr>
            <a:normAutofit/>
          </a:bodyPr>
          <a:lstStyle/>
          <a:p>
            <a:pPr algn="ctr"/>
            <a:r>
              <a:rPr lang="en-US" err="1">
                <a:cs typeface="Calibri"/>
              </a:rPr>
              <a:t>devin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306103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D7062-C38D-4B8D-BC28-F58C1DDB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31425" cy="1456267"/>
          </a:xfrm>
        </p:spPr>
        <p:txBody>
          <a:bodyPr/>
          <a:lstStyle/>
          <a:p>
            <a:r>
              <a:rPr lang="en-US">
                <a:cs typeface="Calibri Light"/>
              </a:rPr>
              <a:t>Project: budget</a:t>
            </a:r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BAC0AEE-9FBF-4E50-88A3-44479FADE5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079905"/>
              </p:ext>
            </p:extLst>
          </p:nvPr>
        </p:nvGraphicFramePr>
        <p:xfrm>
          <a:off x="0" y="1098965"/>
          <a:ext cx="12194635" cy="4032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Worksheet" r:id="rId4" imgW="13477831" imgH="4457522" progId="Excel.Sheet.12">
                  <p:embed/>
                </p:oleObj>
              </mc:Choice>
              <mc:Fallback>
                <p:oleObj name="Worksheet" r:id="rId4" imgW="13477831" imgH="4457522" progId="Excel.Sheet.12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4BAC0AEE-9FBF-4E50-88A3-44479FADE5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098965"/>
                        <a:ext cx="12194635" cy="40323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31077A70-1A88-41E3-A9BE-B995E89C4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47913"/>
              </p:ext>
            </p:extLst>
          </p:nvPr>
        </p:nvGraphicFramePr>
        <p:xfrm>
          <a:off x="0" y="5619596"/>
          <a:ext cx="5255582" cy="701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Worksheet" r:id="rId6" imgW="3066961" imgH="409348" progId="Excel.Sheet.12">
                  <p:embed/>
                </p:oleObj>
              </mc:Choice>
              <mc:Fallback>
                <p:oleObj name="Worksheet" r:id="rId6" imgW="3066961" imgH="409348" progId="Excel.Sheet.12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31077A70-1A88-41E3-A9BE-B995E89C45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5619596"/>
                        <a:ext cx="5255582" cy="701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7655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47528-BEE1-4545-870C-ABFE14136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Project: completion</a:t>
            </a:r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E63473D-C7C2-4D8F-B750-35D740AB6E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736247"/>
              </p:ext>
            </p:extLst>
          </p:nvPr>
        </p:nvGraphicFramePr>
        <p:xfrm>
          <a:off x="685800" y="2141538"/>
          <a:ext cx="10131425" cy="364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8009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B98A-1BC8-4C78-81D8-3FCC1063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4017818"/>
            <a:ext cx="10131425" cy="1219200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cs typeface="Calibri Light"/>
              </a:rPr>
              <a:t>Goals and objectives</a:t>
            </a:r>
            <a:endParaRPr lang="en-US" sz="440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2A968B0-DAC8-4433-8A72-3C1F0DE3D8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853451"/>
              </p:ext>
            </p:extLst>
          </p:nvPr>
        </p:nvGraphicFramePr>
        <p:xfrm>
          <a:off x="1093" y="1011"/>
          <a:ext cx="12189813" cy="5045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7718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71E86-00F2-4AF7-BAAA-4AA653FC2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3" y="1109474"/>
            <a:ext cx="5862362" cy="4639053"/>
          </a:xfrm>
        </p:spPr>
        <p:txBody>
          <a:bodyPr anchor="ctr">
            <a:normAutofit/>
          </a:bodyPr>
          <a:lstStyle/>
          <a:p>
            <a:r>
              <a:rPr lang="en-US" sz="6000">
                <a:cs typeface="Calibri Light"/>
              </a:rPr>
              <a:t>Project: pictures</a:t>
            </a:r>
            <a:endParaRPr lang="en-US" sz="6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690B1-1331-4AA5-B5AD-99A00312D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1875" y="1109473"/>
            <a:ext cx="2978954" cy="4639055"/>
          </a:xfrm>
        </p:spPr>
        <p:txBody>
          <a:bodyPr anchor="ctr">
            <a:normAutofit/>
          </a:bodyPr>
          <a:lstStyle/>
          <a:p>
            <a:pPr algn="l"/>
            <a:r>
              <a:rPr lang="en-US" sz="2800">
                <a:cs typeface="Calibri"/>
              </a:rPr>
              <a:t>Devin and </a:t>
            </a:r>
            <a:r>
              <a:rPr lang="en-US" sz="2800" err="1">
                <a:cs typeface="Calibri"/>
              </a:rPr>
              <a:t>zach</a:t>
            </a:r>
            <a:endParaRPr lang="en-US" sz="2800" err="1"/>
          </a:p>
        </p:txBody>
      </p:sp>
    </p:spTree>
    <p:extLst>
      <p:ext uri="{BB962C8B-B14F-4D97-AF65-F5344CB8AC3E}">
        <p14:creationId xmlns:p14="http://schemas.microsoft.com/office/powerpoint/2010/main" val="1511325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A picture containing windmill, object, outdoor object&#10;&#10;Description generated with high confidence">
            <a:extLst>
              <a:ext uri="{FF2B5EF4-FFF2-40B4-BE49-F238E27FC236}">
                <a16:creationId xmlns:a16="http://schemas.microsoft.com/office/drawing/2014/main" id="{EF347F62-A423-4BD4-9B89-9E2784E33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0" r="183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54760-0A4F-4D55-9E6D-DC18949A3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504" y="600331"/>
            <a:ext cx="4612534" cy="16368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cs typeface="Calibri Light"/>
              </a:rPr>
              <a:t>Project: </a:t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enclosure design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64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C7ADED20-A907-48A1-8639-F9020F5E9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3" r="17807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3B5F02-E72A-4D83-9E12-DC09537E6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504" y="-3518"/>
            <a:ext cx="4641290" cy="16943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cs typeface="Calibri Light"/>
              </a:rPr>
              <a:t>Project: </a:t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enclosure design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94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C601EA4-7039-4E75-A908-492E845D9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17" r="20461" b="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6BEA5-F454-438C-8806-3813EA4F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Project: </a:t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web page design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11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23BF6-F31C-48F3-B6BF-4D9981C455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Questions?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6E40-E5E6-4533-9C0E-C51FD88D97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69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28035-375A-4FAF-80CF-C08BB32D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4572000"/>
            <a:ext cx="10131425" cy="121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/>
              <a:t>High Level design</a:t>
            </a:r>
          </a:p>
        </p:txBody>
      </p:sp>
      <p:graphicFrame>
        <p:nvGraphicFramePr>
          <p:cNvPr id="19" name="TextBox 2">
            <a:extLst>
              <a:ext uri="{FF2B5EF4-FFF2-40B4-BE49-F238E27FC236}">
                <a16:creationId xmlns:a16="http://schemas.microsoft.com/office/drawing/2014/main" id="{08066501-2AC2-4547-9900-DA7F188434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5682233"/>
              </p:ext>
            </p:extLst>
          </p:nvPr>
        </p:nvGraphicFramePr>
        <p:xfrm>
          <a:off x="1030288" y="693738"/>
          <a:ext cx="10131425" cy="36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3704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88D39-5EF9-4281-9A7C-43E6837C8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69" y="221411"/>
            <a:ext cx="10131425" cy="1355627"/>
          </a:xfrm>
        </p:spPr>
        <p:txBody>
          <a:bodyPr/>
          <a:lstStyle/>
          <a:p>
            <a:r>
              <a:rPr lang="en-US">
                <a:cs typeface="Calibri Light"/>
              </a:rPr>
              <a:t>Division of responsibility</a:t>
            </a:r>
            <a:endParaRPr lang="en-US" err="1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834B456-EB87-4BAA-9DDE-DFEBE7069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611826"/>
              </p:ext>
            </p:extLst>
          </p:nvPr>
        </p:nvGraphicFramePr>
        <p:xfrm>
          <a:off x="588322" y="1426867"/>
          <a:ext cx="10900070" cy="4454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014">
                  <a:extLst>
                    <a:ext uri="{9D8B030D-6E8A-4147-A177-3AD203B41FA5}">
                      <a16:colId xmlns:a16="http://schemas.microsoft.com/office/drawing/2014/main" val="2715373522"/>
                    </a:ext>
                  </a:extLst>
                </a:gridCol>
                <a:gridCol w="2180014">
                  <a:extLst>
                    <a:ext uri="{9D8B030D-6E8A-4147-A177-3AD203B41FA5}">
                      <a16:colId xmlns:a16="http://schemas.microsoft.com/office/drawing/2014/main" val="1997599175"/>
                    </a:ext>
                  </a:extLst>
                </a:gridCol>
                <a:gridCol w="2180014">
                  <a:extLst>
                    <a:ext uri="{9D8B030D-6E8A-4147-A177-3AD203B41FA5}">
                      <a16:colId xmlns:a16="http://schemas.microsoft.com/office/drawing/2014/main" val="3507180346"/>
                    </a:ext>
                  </a:extLst>
                </a:gridCol>
                <a:gridCol w="2180014">
                  <a:extLst>
                    <a:ext uri="{9D8B030D-6E8A-4147-A177-3AD203B41FA5}">
                      <a16:colId xmlns:a16="http://schemas.microsoft.com/office/drawing/2014/main" val="240282207"/>
                    </a:ext>
                  </a:extLst>
                </a:gridCol>
                <a:gridCol w="2180014">
                  <a:extLst>
                    <a:ext uri="{9D8B030D-6E8A-4147-A177-3AD203B41FA5}">
                      <a16:colId xmlns:a16="http://schemas.microsoft.com/office/drawing/2014/main" val="1901013723"/>
                    </a:ext>
                  </a:extLst>
                </a:gridCol>
              </a:tblGrid>
              <a:tr h="60462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Zach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Devin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Logan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866165"/>
                  </a:ext>
                </a:extLst>
              </a:tr>
              <a:tr h="6046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Wind Turbine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164270"/>
                  </a:ext>
                </a:extLst>
              </a:tr>
              <a:tr h="5374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Battery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556708"/>
                  </a:ext>
                </a:extLst>
              </a:tr>
              <a:tr h="5374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647969"/>
                  </a:ext>
                </a:extLst>
              </a:tr>
              <a:tr h="5374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MCU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851773"/>
                  </a:ext>
                </a:extLst>
              </a:tr>
              <a:tr h="6270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491079"/>
                  </a:ext>
                </a:extLst>
              </a:tr>
              <a:tr h="98531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Information Display</a:t>
                      </a:r>
                    </a:p>
                    <a:p>
                      <a:pPr lvl="0">
                        <a:buNone/>
                      </a:pP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37588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ACEFD6F-126D-4942-AA9F-FA34AED2EE4A}"/>
              </a:ext>
            </a:extLst>
          </p:cNvPr>
          <p:cNvSpPr txBox="1"/>
          <p:nvPr/>
        </p:nvSpPr>
        <p:spPr>
          <a:xfrm>
            <a:off x="4968814" y="5910534"/>
            <a:ext cx="3246407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</a:rPr>
              <a:t>1 : Primary</a:t>
            </a:r>
          </a:p>
          <a:p>
            <a:r>
              <a:rPr lang="en-US" sz="2800">
                <a:cs typeface="Calibri"/>
              </a:rPr>
              <a:t>2: Secondary</a:t>
            </a:r>
          </a:p>
        </p:txBody>
      </p:sp>
    </p:spTree>
    <p:extLst>
      <p:ext uri="{BB962C8B-B14F-4D97-AF65-F5344CB8AC3E}">
        <p14:creationId xmlns:p14="http://schemas.microsoft.com/office/powerpoint/2010/main" val="846883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unset over a body of water&#10;&#10;Description generated with very high confidence">
            <a:extLst>
              <a:ext uri="{FF2B5EF4-FFF2-40B4-BE49-F238E27FC236}">
                <a16:creationId xmlns:a16="http://schemas.microsoft.com/office/drawing/2014/main" id="{85C44954-E612-4EBA-BEA4-69A11F5E1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F28C5E77-0080-4457-B42A-3E5420A7C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DE6F2CF7-0423-4CC7-90FD-1FEBA0CA5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712912" y="2125133"/>
            <a:ext cx="8736013" cy="2607734"/>
          </a:xfrm>
          <a:prstGeom prst="rect">
            <a:avLst/>
          </a:prstGeom>
          <a:solidFill>
            <a:schemeClr val="bg1">
              <a:alpha val="7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5FAEA6-0FE1-4C36-BCDF-0013FFB41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2991" y="2298700"/>
            <a:ext cx="8347076" cy="1595952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Calibri Light"/>
              </a:rPr>
              <a:t>Wind turbine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3958-8564-400F-BFAA-992229B3D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758" y="3894653"/>
            <a:ext cx="8355542" cy="664647"/>
          </a:xfrm>
        </p:spPr>
        <p:txBody>
          <a:bodyPr>
            <a:normAutofit/>
          </a:bodyPr>
          <a:lstStyle/>
          <a:p>
            <a:pPr algn="ctr"/>
            <a:r>
              <a:rPr lang="en-US" err="1">
                <a:cs typeface="Calibri"/>
              </a:rPr>
              <a:t>logan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63348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ky, outdoor, windmill&#10;&#10;Description generated with very high confidence">
            <a:extLst>
              <a:ext uri="{FF2B5EF4-FFF2-40B4-BE49-F238E27FC236}">
                <a16:creationId xmlns:a16="http://schemas.microsoft.com/office/drawing/2014/main" id="{959EA25F-EFEB-4EFA-A5F5-B770BD78E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10" r="2" b="2"/>
          <a:stretch/>
        </p:blipFill>
        <p:spPr>
          <a:xfrm>
            <a:off x="6198830" y="639097"/>
            <a:ext cx="5447070" cy="525042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6E9738-879A-4EB1-88BB-4E92D028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Wind turbine: Specifications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D5318-CD13-4359-A0CC-DAC9275F9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5219699" cy="4569283"/>
          </a:xfrm>
        </p:spPr>
        <p:txBody>
          <a:bodyPr>
            <a:normAutofit/>
          </a:bodyPr>
          <a:lstStyle/>
          <a:p>
            <a:r>
              <a:rPr lang="en-US" sz="2400">
                <a:cs typeface="Calibri"/>
              </a:rPr>
              <a:t>Power Output = 500 W</a:t>
            </a:r>
          </a:p>
          <a:p>
            <a:r>
              <a:rPr lang="en-US" sz="2400">
                <a:cs typeface="Calibri"/>
              </a:rPr>
              <a:t>Weight = 6.8 Kg</a:t>
            </a:r>
          </a:p>
          <a:p>
            <a:r>
              <a:rPr lang="en-US" sz="2400">
                <a:cs typeface="Calibri"/>
              </a:rPr>
              <a:t>Height = 4m</a:t>
            </a:r>
          </a:p>
          <a:p>
            <a:r>
              <a:rPr lang="en-US" sz="2400">
                <a:cs typeface="Calibri"/>
              </a:rPr>
              <a:t>Start-up wind speed = 2 m/s</a:t>
            </a:r>
          </a:p>
          <a:p>
            <a:r>
              <a:rPr lang="en-US" sz="2400">
                <a:cs typeface="Calibri"/>
              </a:rPr>
              <a:t>Survival wind speed = 50 m/s</a:t>
            </a:r>
          </a:p>
          <a:p>
            <a:r>
              <a:rPr lang="en-US" sz="2400">
                <a:cs typeface="Calibri"/>
              </a:rPr>
              <a:t>Rated wind speed = 13 m/s</a:t>
            </a:r>
          </a:p>
        </p:txBody>
      </p:sp>
    </p:spTree>
    <p:extLst>
      <p:ext uri="{BB962C8B-B14F-4D97-AF65-F5344CB8AC3E}">
        <p14:creationId xmlns:p14="http://schemas.microsoft.com/office/powerpoint/2010/main" val="3534903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8EC6-2F02-4F2E-8AFB-07ABB4EEB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4572000"/>
            <a:ext cx="10131425" cy="1219200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cs typeface="Calibri Light"/>
              </a:rPr>
              <a:t>Wind turbine: Output (possible uses)</a:t>
            </a:r>
            <a:endParaRPr lang="en-US" sz="44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F5A2DAD-111C-473D-9CC6-6653790E78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2232720"/>
              </p:ext>
            </p:extLst>
          </p:nvPr>
        </p:nvGraphicFramePr>
        <p:xfrm>
          <a:off x="1030288" y="693738"/>
          <a:ext cx="10131425" cy="3649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8596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94961B61-03D2-49E9-BD4B-B3A93E5A2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F719563D-93CB-4148-9B1C-AB39FA11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pic>
        <p:nvPicPr>
          <p:cNvPr id="8" name="Picture 8" descr="A close up of a blue background&#10;&#10;Description generated with high confidence">
            <a:extLst>
              <a:ext uri="{FF2B5EF4-FFF2-40B4-BE49-F238E27FC236}">
                <a16:creationId xmlns:a16="http://schemas.microsoft.com/office/drawing/2014/main" id="{AF546309-F043-4ECC-AB9B-C83DC39DA7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9" b="93634" l="2280" r="98046">
                        <a14:foregroundMark x1="25244" y1="6366" x2="12866" y2="6631"/>
                        <a14:foregroundMark x1="12866" y1="6631" x2="5212" y2="23607"/>
                        <a14:foregroundMark x1="5212" y1="23607" x2="2769" y2="43501"/>
                        <a14:foregroundMark x1="2769" y1="43501" x2="4886" y2="52255"/>
                        <a14:foregroundMark x1="4886" y1="52255" x2="12704" y2="63130"/>
                        <a14:foregroundMark x1="12704" y1="63130" x2="30293" y2="65517"/>
                        <a14:foregroundMark x1="30293" y1="65517" x2="41531" y2="63926"/>
                        <a14:foregroundMark x1="41531" y1="63926" x2="54072" y2="63926"/>
                        <a14:foregroundMark x1="54072" y1="63926" x2="44137" y2="59151"/>
                        <a14:foregroundMark x1="44137" y1="59151" x2="64007" y2="74536"/>
                        <a14:foregroundMark x1="64007" y1="74536" x2="57818" y2="69231"/>
                        <a14:foregroundMark x1="57818" y1="69231" x2="69870" y2="75862"/>
                        <a14:foregroundMark x1="69870" y1="75862" x2="67264" y2="69496"/>
                        <a14:foregroundMark x1="67264" y1="69496" x2="73779" y2="74005"/>
                        <a14:foregroundMark x1="73779" y1="74005" x2="71987" y2="67905"/>
                        <a14:foregroundMark x1="71987" y1="67905" x2="79153" y2="80902"/>
                        <a14:foregroundMark x1="79153" y1="80902" x2="79642" y2="72414"/>
                        <a14:foregroundMark x1="79642" y1="72414" x2="84528" y2="76127"/>
                        <a14:foregroundMark x1="84528" y1="76127" x2="83876" y2="58886"/>
                        <a14:foregroundMark x1="83876" y1="58886" x2="86156" y2="52785"/>
                        <a14:foregroundMark x1="86156" y1="52785" x2="89739" y2="55438"/>
                        <a14:foregroundMark x1="89739" y1="55438" x2="88925" y2="42175"/>
                        <a14:foregroundMark x1="88925" y1="42175" x2="90717" y2="44297"/>
                        <a14:foregroundMark x1="21173" y1="4244" x2="15309" y2="4775"/>
                        <a14:foregroundMark x1="77524" y1="36340" x2="82410" y2="41114"/>
                        <a14:foregroundMark x1="82410" y1="41114" x2="84853" y2="48276"/>
                        <a14:foregroundMark x1="84853" y1="48276" x2="86482" y2="58355"/>
                        <a14:foregroundMark x1="86482" y1="58355" x2="81759" y2="71088"/>
                        <a14:foregroundMark x1="81759" y1="71088" x2="79642" y2="73475"/>
                        <a14:foregroundMark x1="87622" y1="39257" x2="76873" y2="39788"/>
                        <a14:foregroundMark x1="76873" y1="39788" x2="73453" y2="44562"/>
                        <a14:foregroundMark x1="73453" y1="44562" x2="71498" y2="51459"/>
                        <a14:foregroundMark x1="71498" y1="51459" x2="71824" y2="66313"/>
                        <a14:foregroundMark x1="71824" y1="66313" x2="74593" y2="71618"/>
                        <a14:foregroundMark x1="74593" y1="71618" x2="80945" y2="69761"/>
                        <a14:foregroundMark x1="80945" y1="69761" x2="82899" y2="58886"/>
                        <a14:foregroundMark x1="82899" y1="58886" x2="81433" y2="50133"/>
                        <a14:foregroundMark x1="81433" y1="50133" x2="77362" y2="47745"/>
                        <a14:foregroundMark x1="77362" y1="47745" x2="71824" y2="50928"/>
                        <a14:foregroundMark x1="71824" y1="50928" x2="68893" y2="55968"/>
                        <a14:foregroundMark x1="68893" y1="55968" x2="70684" y2="64987"/>
                        <a14:foregroundMark x1="70684" y1="64987" x2="75407" y2="63926"/>
                        <a14:foregroundMark x1="75407" y1="63926" x2="78664" y2="55172"/>
                        <a14:foregroundMark x1="78664" y1="55172" x2="78827" y2="49072"/>
                        <a14:foregroundMark x1="78827" y1="49072" x2="77036" y2="46419"/>
                        <a14:foregroundMark x1="78990" y1="35809" x2="87296" y2="35013"/>
                        <a14:foregroundMark x1="87296" y1="35013" x2="92834" y2="36870"/>
                        <a14:foregroundMark x1="92834" y1="36870" x2="95928" y2="42971"/>
                        <a14:foregroundMark x1="95928" y1="42971" x2="90879" y2="42971"/>
                        <a14:foregroundMark x1="90879" y1="42971" x2="87459" y2="36605"/>
                        <a14:foregroundMark x1="87459" y1="36605" x2="92182" y2="40849"/>
                        <a14:foregroundMark x1="92182" y1="40849" x2="93485" y2="52255"/>
                        <a14:foregroundMark x1="93485" y1="52255" x2="91368" y2="46950"/>
                        <a14:foregroundMark x1="91368" y1="46950" x2="92671" y2="57294"/>
                        <a14:foregroundMark x1="92671" y1="57294" x2="90228" y2="65252"/>
                        <a14:foregroundMark x1="90228" y1="65252" x2="88599" y2="55438"/>
                        <a14:foregroundMark x1="88599" y1="55438" x2="91694" y2="62599"/>
                        <a14:foregroundMark x1="91694" y1="62599" x2="90879" y2="68966"/>
                        <a14:foregroundMark x1="90879" y1="68966" x2="90879" y2="68966"/>
                        <a14:foregroundMark x1="44300" y1="80371" x2="65635" y2="83289"/>
                        <a14:foregroundMark x1="65635" y1="83289" x2="79967" y2="90981"/>
                        <a14:foregroundMark x1="79967" y1="90981" x2="85179" y2="91512"/>
                        <a14:foregroundMark x1="85179" y1="91512" x2="89902" y2="87798"/>
                        <a14:foregroundMark x1="89902" y1="87798" x2="94951" y2="71618"/>
                        <a14:foregroundMark x1="94951" y1="71618" x2="95277" y2="57560"/>
                        <a14:foregroundMark x1="95277" y1="57560" x2="94788" y2="50928"/>
                        <a14:foregroundMark x1="94788" y1="50928" x2="92997" y2="45093"/>
                        <a14:foregroundMark x1="92997" y1="45093" x2="89414" y2="40318"/>
                        <a14:foregroundMark x1="89414" y1="40318" x2="81759" y2="43767"/>
                        <a14:foregroundMark x1="81759" y1="43767" x2="64821" y2="66048"/>
                        <a14:foregroundMark x1="93974" y1="37931" x2="96417" y2="44032"/>
                        <a14:foregroundMark x1="96417" y1="44032" x2="96906" y2="59947"/>
                        <a14:foregroundMark x1="96906" y1="59947" x2="91694" y2="84615"/>
                        <a14:foregroundMark x1="91694" y1="84615" x2="89414" y2="90186"/>
                        <a14:foregroundMark x1="89414" y1="90186" x2="85016" y2="94164"/>
                        <a14:foregroundMark x1="85016" y1="94164" x2="74267" y2="91777"/>
                        <a14:foregroundMark x1="74267" y1="91777" x2="65147" y2="87268"/>
                        <a14:foregroundMark x1="96254" y1="67639" x2="95765" y2="44562"/>
                        <a14:foregroundMark x1="95765" y1="44562" x2="94625" y2="38196"/>
                        <a14:foregroundMark x1="94625" y1="38196" x2="94300" y2="37666"/>
                        <a14:foregroundMark x1="97231" y1="42175" x2="98208" y2="57825"/>
                        <a14:foregroundMark x1="83713" y1="94164" x2="72638" y2="93899"/>
                        <a14:foregroundMark x1="72638" y1="93899" x2="70358" y2="92573"/>
                        <a14:foregroundMark x1="6352" y1="62069" x2="6026" y2="25464"/>
                        <a14:foregroundMark x1="6026" y1="25464" x2="7003" y2="19629"/>
                        <a14:foregroundMark x1="2932" y1="27321" x2="977" y2="40318"/>
                        <a14:foregroundMark x1="977" y1="40318" x2="2280" y2="53581"/>
                        <a14:foregroundMark x1="2280" y1="53581" x2="2769" y2="54907"/>
                      </a14:backgroundRemoval>
                    </a14:imgEffect>
                  </a14:imgLayer>
                </a14:imgProps>
              </a:ext>
            </a:extLst>
          </a:blip>
          <a:srcRect b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6">
            <a:extLst>
              <a:ext uri="{FF2B5EF4-FFF2-40B4-BE49-F238E27FC236}">
                <a16:creationId xmlns:a16="http://schemas.microsoft.com/office/drawing/2014/main" id="{E8AF3458-709F-4682-8E3C-FA8FECC8E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912" y="2125133"/>
            <a:ext cx="8736013" cy="2607734"/>
          </a:xfrm>
          <a:prstGeom prst="rect">
            <a:avLst/>
          </a:prstGeom>
          <a:solidFill>
            <a:schemeClr val="bg1">
              <a:alpha val="35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E030F-5776-4E7A-8D68-3790C83E5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2991" y="2298700"/>
            <a:ext cx="8347076" cy="1595952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Calibri Light"/>
              </a:rPr>
              <a:t>Power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CE415-3AD7-4BCC-AA03-F51AB936A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758" y="3894653"/>
            <a:ext cx="8355542" cy="66464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Calibri"/>
              </a:rPr>
              <a:t>Benneth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9335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166C232DDCFB4BBB20FB4768AC8D94" ma:contentTypeVersion="5" ma:contentTypeDescription="Create a new document." ma:contentTypeScope="" ma:versionID="e2c5895bf6e6e757ad7b3e1e71346158">
  <xsd:schema xmlns:xsd="http://www.w3.org/2001/XMLSchema" xmlns:xs="http://www.w3.org/2001/XMLSchema" xmlns:p="http://schemas.microsoft.com/office/2006/metadata/properties" xmlns:ns2="521dcabf-bef3-44a9-8037-4a2c26fa32bb" targetNamespace="http://schemas.microsoft.com/office/2006/metadata/properties" ma:root="true" ma:fieldsID="7b920a6cf3ae8089bc327ab1f18164d5" ns2:_="">
    <xsd:import namespace="521dcabf-bef3-44a9-8037-4a2c26fa32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1dcabf-bef3-44a9-8037-4a2c26fa32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2374CE-C3A2-418C-83C6-429112286C33}"/>
</file>

<file path=customXml/itemProps2.xml><?xml version="1.0" encoding="utf-8"?>
<ds:datastoreItem xmlns:ds="http://schemas.openxmlformats.org/officeDocument/2006/customXml" ds:itemID="{8BE68C05-54DF-4641-80AE-1F9D9BF65A0D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521dcabf-bef3-44a9-8037-4a2c26fa32b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DE02D4D-4F38-4B11-92D1-14B6CC61DD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1044</Words>
  <Application>Microsoft Office PowerPoint</Application>
  <PresentationFormat>Widescreen</PresentationFormat>
  <Paragraphs>225</Paragraphs>
  <Slides>34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Celestial</vt:lpstr>
      <vt:lpstr>Rooftop Windmill</vt:lpstr>
      <vt:lpstr>motivation</vt:lpstr>
      <vt:lpstr>Goals and objectives</vt:lpstr>
      <vt:lpstr>High Level design</vt:lpstr>
      <vt:lpstr>Division of responsibility</vt:lpstr>
      <vt:lpstr>Wind turbine</vt:lpstr>
      <vt:lpstr>Wind turbine: Specifications</vt:lpstr>
      <vt:lpstr>Wind turbine: Output (possible uses)</vt:lpstr>
      <vt:lpstr>Power</vt:lpstr>
      <vt:lpstr>Power flow</vt:lpstr>
      <vt:lpstr>Battery</vt:lpstr>
      <vt:lpstr>Voltage regulator</vt:lpstr>
      <vt:lpstr>Sensors</vt:lpstr>
      <vt:lpstr>Sensors: What we want to measure</vt:lpstr>
      <vt:lpstr>Sensors: what sensors we will use</vt:lpstr>
      <vt:lpstr>MCU</vt:lpstr>
      <vt:lpstr>Microcontroller Specifications</vt:lpstr>
      <vt:lpstr>Why this Microcontroller?</vt:lpstr>
      <vt:lpstr>Programming language and why</vt:lpstr>
      <vt:lpstr>pcb</vt:lpstr>
      <vt:lpstr>High level overview</vt:lpstr>
      <vt:lpstr>Power regulation</vt:lpstr>
      <vt:lpstr>MCU Implementation</vt:lpstr>
      <vt:lpstr>Information display</vt:lpstr>
      <vt:lpstr>info display: what data to display</vt:lpstr>
      <vt:lpstr>info display: how to display</vt:lpstr>
      <vt:lpstr>Project: by the numbers</vt:lpstr>
      <vt:lpstr>Project: budget</vt:lpstr>
      <vt:lpstr>Project: completion</vt:lpstr>
      <vt:lpstr>Project: pictures</vt:lpstr>
      <vt:lpstr>Project:  enclosure design</vt:lpstr>
      <vt:lpstr>Project:  enclosure design</vt:lpstr>
      <vt:lpstr>Project:  web page design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Benneth Rejuso</cp:lastModifiedBy>
  <cp:revision>10</cp:revision>
  <dcterms:modified xsi:type="dcterms:W3CDTF">2018-06-07T17:55:33Z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0x0101000A166C232DDCFB4BBB20FB4768AC8D94</vt:lpwstr>
  </property>
</Properties>
</file>